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5" r:id="rId1"/>
  </p:sldMasterIdLst>
  <p:notesMasterIdLst>
    <p:notesMasterId r:id="rId6"/>
  </p:notesMasterIdLst>
  <p:sldIdLst>
    <p:sldId id="378" r:id="rId2"/>
    <p:sldId id="374" r:id="rId3"/>
    <p:sldId id="380" r:id="rId4"/>
    <p:sldId id="382" r:id="rId5"/>
  </p:sldIdLst>
  <p:sldSz cx="9144000" cy="5143500" type="screen16x9"/>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8F"/>
    <a:srgbClr val="000000"/>
    <a:srgbClr val="00499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224BAF-2B75-4C8F-BE90-5D9D75D0629B}">
  <a:tblStyle styleId="{1A224BAF-2B75-4C8F-BE90-5D9D75D062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50"/>
    <p:restoredTop sz="77143"/>
  </p:normalViewPr>
  <p:slideViewPr>
    <p:cSldViewPr snapToGrid="0">
      <p:cViewPr varScale="1">
        <p:scale>
          <a:sx n="130" d="100"/>
          <a:sy n="130" d="100"/>
        </p:scale>
        <p:origin x="864" y="176"/>
      </p:cViewPr>
      <p:guideLst/>
    </p:cSldViewPr>
  </p:slideViewPr>
  <p:outlineViewPr>
    <p:cViewPr>
      <p:scale>
        <a:sx n="33" d="100"/>
        <a:sy n="33" d="100"/>
      </p:scale>
      <p:origin x="0" y="-10824"/>
    </p:cViewPr>
  </p:outlineViewPr>
  <p:notesTextViewPr>
    <p:cViewPr>
      <p:scale>
        <a:sx n="1" d="1"/>
        <a:sy n="1" d="1"/>
      </p:scale>
      <p:origin x="0" y="0"/>
    </p:cViewPr>
  </p:notesTextViewPr>
  <p:notesViewPr>
    <p:cSldViewPr snapToGrid="0">
      <p:cViewPr>
        <p:scale>
          <a:sx n="100" d="100"/>
          <a:sy n="100" d="100"/>
        </p:scale>
        <p:origin x="2246" y="-58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Part III of each module always includes an outside resource that reflects the philosophy and values we are studying. It is a deep dive into where they originated, why it is important today, and what it looks like in action. For the courage to confront philosophy we will be using the book </a:t>
            </a:r>
            <a:r>
              <a:rPr lang="en-US" i="1" u="sng" dirty="0">
                <a:latin typeface="Times New Roman" panose="02020603050405020304" pitchFamily="18" charset="0"/>
                <a:cs typeface="Times New Roman" panose="02020603050405020304" pitchFamily="18" charset="0"/>
              </a:rPr>
              <a:t>Extreme Ownership, How Navy Seals Lead and Win </a:t>
            </a:r>
            <a:r>
              <a:rPr lang="en-US" i="0" u="none" dirty="0">
                <a:latin typeface="Times New Roman" panose="02020603050405020304" pitchFamily="18" charset="0"/>
                <a:cs typeface="Times New Roman" panose="02020603050405020304" pitchFamily="18" charset="0"/>
              </a:rPr>
              <a:t>(summary available in resource folder).</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1</a:t>
            </a:fld>
            <a:endParaRPr lang="en-US" dirty="0"/>
          </a:p>
        </p:txBody>
      </p:sp>
    </p:spTree>
    <p:extLst>
      <p:ext uri="{BB962C8B-B14F-4D97-AF65-F5344CB8AC3E}">
        <p14:creationId xmlns:p14="http://schemas.microsoft.com/office/powerpoint/2010/main" val="2801511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0" indent="0">
              <a:buNone/>
            </a:pPr>
            <a:r>
              <a:rPr lang="en-US" dirty="0">
                <a:latin typeface="Times New Roman" panose="02020603050405020304" pitchFamily="18" charset="0"/>
                <a:cs typeface="Times New Roman" panose="02020603050405020304" pitchFamily="18" charset="0"/>
              </a:rPr>
              <a:t>Script: Tier I, II, III</a:t>
            </a:r>
          </a:p>
          <a:p>
            <a:pPr marL="0" indent="0">
              <a:buNone/>
            </a:pPr>
            <a:r>
              <a:rPr lang="en-US" dirty="0">
                <a:latin typeface="Times New Roman" panose="02020603050405020304" pitchFamily="18" charset="0"/>
                <a:cs typeface="Times New Roman" panose="02020603050405020304" pitchFamily="18" charset="0"/>
              </a:rPr>
              <a:t>Facilitator:</a:t>
            </a:r>
          </a:p>
          <a:p>
            <a:pPr marL="0" indent="0">
              <a:buNone/>
            </a:pPr>
            <a:r>
              <a:rPr lang="en-US" dirty="0">
                <a:latin typeface="Times New Roman" panose="02020603050405020304" pitchFamily="18" charset="0"/>
                <a:cs typeface="Times New Roman" panose="02020603050405020304" pitchFamily="18" charset="0"/>
              </a:rPr>
              <a:t> When we were looking for leadership books that align with CUSD philosophies we found </a:t>
            </a:r>
            <a:r>
              <a:rPr lang="en-US" i="1" dirty="0">
                <a:latin typeface="Times New Roman" panose="02020603050405020304" pitchFamily="18" charset="0"/>
                <a:cs typeface="Times New Roman" panose="02020603050405020304" pitchFamily="18" charset="0"/>
              </a:rPr>
              <a:t>Extreme Ownership: How U.S. Navy Seals Lead and Win</a:t>
            </a:r>
            <a:r>
              <a:rPr lang="en-US" dirty="0">
                <a:latin typeface="Times New Roman" panose="02020603050405020304" pitchFamily="18" charset="0"/>
                <a:cs typeface="Times New Roman" panose="02020603050405020304" pitchFamily="18" charset="0"/>
              </a:rPr>
              <a:t> by former Navy Seals </a:t>
            </a:r>
            <a:r>
              <a:rPr lang="en-US" b="0" i="0" dirty="0">
                <a:effectLst/>
                <a:latin typeface="Times New Roman" panose="02020603050405020304" pitchFamily="18" charset="0"/>
                <a:cs typeface="Times New Roman" panose="02020603050405020304" pitchFamily="18" charset="0"/>
              </a:rPr>
              <a:t>Jocko Willink and Leif Babin</a:t>
            </a:r>
            <a:r>
              <a:rPr lang="en-US" dirty="0">
                <a:latin typeface="Times New Roman" panose="02020603050405020304" pitchFamily="18" charset="0"/>
                <a:cs typeface="Times New Roman" panose="02020603050405020304" pitchFamily="18" charset="0"/>
              </a:rPr>
              <a:t> </a:t>
            </a:r>
            <a:r>
              <a:rPr lang="en-US" b="0" i="0" dirty="0">
                <a:effectLst/>
                <a:latin typeface="Times New Roman" panose="02020603050405020304" pitchFamily="18" charset="0"/>
                <a:cs typeface="Times New Roman" panose="02020603050405020304" pitchFamily="18" charset="0"/>
              </a:rPr>
              <a:t>(summary available in resource </a:t>
            </a:r>
            <a:r>
              <a:rPr lang="en-US" dirty="0">
                <a:latin typeface="Times New Roman" panose="02020603050405020304" pitchFamily="18" charset="0"/>
                <a:cs typeface="Times New Roman" panose="02020603050405020304" pitchFamily="18" charset="0"/>
              </a:rPr>
              <a:t>f</a:t>
            </a:r>
            <a:r>
              <a:rPr lang="en-US" b="0" i="0" dirty="0">
                <a:effectLst/>
                <a:latin typeface="Times New Roman" panose="02020603050405020304" pitchFamily="18" charset="0"/>
                <a:cs typeface="Times New Roman" panose="02020603050405020304" pitchFamily="18" charset="0"/>
              </a:rPr>
              <a:t>older). Chapter 10 is titled </a:t>
            </a:r>
            <a:r>
              <a:rPr lang="en-US" b="0" i="1" dirty="0">
                <a:effectLst/>
                <a:latin typeface="Times New Roman" panose="02020603050405020304" pitchFamily="18" charset="0"/>
                <a:cs typeface="Times New Roman" panose="02020603050405020304" pitchFamily="18" charset="0"/>
              </a:rPr>
              <a:t>Leading up and Down the Chain of Command </a:t>
            </a:r>
            <a:r>
              <a:rPr lang="en-US" b="0" i="0" dirty="0">
                <a:effectLst/>
                <a:latin typeface="Times New Roman" panose="02020603050405020304" pitchFamily="18" charset="0"/>
                <a:cs typeface="Times New Roman" panose="02020603050405020304" pitchFamily="18" charset="0"/>
              </a:rPr>
              <a:t>and is written by Leif Babin. </a:t>
            </a:r>
          </a:p>
          <a:p>
            <a:pPr marL="0" indent="0">
              <a:buNone/>
            </a:pPr>
            <a:endParaRPr lang="en-US" b="0" i="0" dirty="0">
              <a:effectLst/>
              <a:latin typeface="Times New Roman" panose="02020603050405020304" pitchFamily="18" charset="0"/>
              <a:cs typeface="Times New Roman" panose="02020603050405020304" pitchFamily="18" charset="0"/>
            </a:endParaRPr>
          </a:p>
          <a:p>
            <a:pPr marL="0" indent="0">
              <a:buNone/>
            </a:pPr>
            <a:r>
              <a:rPr lang="en-US" b="0" i="0" dirty="0">
                <a:effectLst/>
                <a:latin typeface="Times New Roman" panose="02020603050405020304" pitchFamily="18" charset="0"/>
                <a:cs typeface="Times New Roman" panose="02020603050405020304" pitchFamily="18" charset="0"/>
              </a:rPr>
              <a:t>Chapter 10 talks about the importance of communication both up and down the chain of command.  </a:t>
            </a:r>
            <a:endParaRPr lang="en-US" b="0" i="0" dirty="0">
              <a:effectLst/>
              <a:latin typeface="Roboto" panose="02000000000000000000" pitchFamily="2" charset="0"/>
            </a:endParaRPr>
          </a:p>
          <a:p>
            <a:pPr marL="0" indent="0">
              <a:buNone/>
            </a:pPr>
            <a:endParaRPr lang="en-US" dirty="0">
              <a:latin typeface="Roboto" panose="02000000000000000000" pitchFamily="2"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Please organize yourself in job alike groups of 3. </a:t>
            </a:r>
            <a:r>
              <a:rPr lang="en-US" b="0" i="0" dirty="0">
                <a:effectLst/>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ake a minute to read the quotes on the screen. Let’s dig a little deeper into this quote and the importance of communicating both up and down the chain of command.</a:t>
            </a:r>
          </a:p>
          <a:p>
            <a:pPr marL="0" indent="0">
              <a:buNone/>
            </a:pPr>
            <a:r>
              <a:rPr lang="en-US" dirty="0">
                <a:latin typeface="Times New Roman" panose="02020603050405020304" pitchFamily="18" charset="0"/>
                <a:cs typeface="Times New Roman" panose="02020603050405020304" pitchFamily="18" charset="0"/>
              </a:rPr>
              <a:t>Discussion Points (facilitator may choose to discuss one or more of the following):</a:t>
            </a:r>
          </a:p>
          <a:p>
            <a:pPr marL="0" indent="0">
              <a:buNone/>
            </a:pPr>
            <a:r>
              <a:rPr lang="en-US" dirty="0">
                <a:latin typeface="Times New Roman" panose="02020603050405020304" pitchFamily="18" charset="0"/>
                <a:cs typeface="Times New Roman" panose="02020603050405020304" pitchFamily="18" charset="0"/>
              </a:rPr>
              <a:t>101 – What is the meaning of leading up and down the chain of command? Use examples from your experiences to explain your thinking.</a:t>
            </a:r>
          </a:p>
          <a:p>
            <a:pPr marL="0" indent="0">
              <a:buNone/>
            </a:pPr>
            <a:r>
              <a:rPr lang="en-US" dirty="0">
                <a:latin typeface="Times New Roman" panose="02020603050405020304" pitchFamily="18" charset="0"/>
                <a:cs typeface="Times New Roman" panose="02020603050405020304" pitchFamily="18" charset="0"/>
              </a:rPr>
              <a:t>201 – Thinking about your position in CUSD who are the people you lead?  Who leads you? Describe how you facilitate communication to those you lead. How do you receive communication from those you lead? Is the communication adequate for daily operations? Is communication adequate if a “crisis” occurs? Use examples to explain your thinking.</a:t>
            </a:r>
          </a:p>
          <a:p>
            <a:pPr marL="0" indent="0">
              <a:buNone/>
            </a:pPr>
            <a:r>
              <a:rPr lang="en-US" dirty="0">
                <a:latin typeface="Times New Roman" panose="02020603050405020304" pitchFamily="18" charset="0"/>
                <a:cs typeface="Times New Roman" panose="02020603050405020304" pitchFamily="18" charset="0"/>
              </a:rPr>
              <a:t>301 – As a district we collect data about communication throughout our organization. Two means of data collection are climate assessments and SART surveys. On both surveys communication is generally one of the lowest rated areas. Based on this data is communication highly rated at your site/department/district? If so, explain the processes you have in place. If it could be better, explain how. Develop a specific plan.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Ask groups to share their responses.</a:t>
            </a:r>
          </a:p>
          <a:p>
            <a:pPr marL="0" indent="0" defTabSz="942289">
              <a:buClrTx/>
              <a:buSzTx/>
              <a:buNone/>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2</a:t>
            </a:fld>
            <a:endParaRPr lang="en-US" dirty="0"/>
          </a:p>
        </p:txBody>
      </p:sp>
    </p:spTree>
    <p:extLst>
      <p:ext uri="{BB962C8B-B14F-4D97-AF65-F5344CB8AC3E}">
        <p14:creationId xmlns:p14="http://schemas.microsoft.com/office/powerpoint/2010/main" val="4248956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a:buNone/>
            </a:pPr>
            <a:r>
              <a:rPr lang="en-US" dirty="0">
                <a:latin typeface="Times New Roman" panose="02020603050405020304" pitchFamily="18" charset="0"/>
                <a:cs typeface="Times New Roman" panose="02020603050405020304" pitchFamily="18" charset="0"/>
              </a:rPr>
              <a:t>Script: Tiers I, II, III</a:t>
            </a:r>
          </a:p>
          <a:p>
            <a:pPr marL="0" indent="0">
              <a:buNone/>
            </a:pPr>
            <a:r>
              <a:rPr lang="en-US" dirty="0">
                <a:latin typeface="Times New Roman" panose="02020603050405020304" pitchFamily="18" charset="0"/>
                <a:cs typeface="Times New Roman" panose="02020603050405020304" pitchFamily="18" charset="0"/>
              </a:rPr>
              <a:t>Facilitator:</a:t>
            </a:r>
          </a:p>
          <a:p>
            <a:pPr marL="0" indent="0">
              <a:buClrTx/>
              <a:buSzTx/>
              <a:buNone/>
              <a:defRPr/>
            </a:pPr>
            <a:r>
              <a:rPr lang="en-US" dirty="0">
                <a:latin typeface="Times New Roman" panose="02020603050405020304" pitchFamily="18" charset="0"/>
                <a:cs typeface="Times New Roman" panose="02020603050405020304" pitchFamily="18" charset="0"/>
              </a:rPr>
              <a:t>On the screen are two quotes from </a:t>
            </a:r>
            <a:r>
              <a:rPr lang="en-US" i="1" u="sng" dirty="0">
                <a:latin typeface="Times New Roman" panose="02020603050405020304" pitchFamily="18" charset="0"/>
                <a:cs typeface="Times New Roman" panose="02020603050405020304" pitchFamily="18" charset="0"/>
              </a:rPr>
              <a:t>Extreme Ownership </a:t>
            </a:r>
            <a:r>
              <a:rPr lang="en-US" dirty="0">
                <a:latin typeface="Times New Roman" panose="02020603050405020304" pitchFamily="18" charset="0"/>
                <a:cs typeface="Times New Roman" panose="02020603050405020304" pitchFamily="18" charset="0"/>
              </a:rPr>
              <a:t>about the importance of leadership presenting a united front. There is also a quote from former Superintendent, Dr. Terry Bradley </a:t>
            </a:r>
            <a:r>
              <a:rPr lang="en-US" dirty="0">
                <a:latin typeface="Times New Roman" panose="02020603050405020304" pitchFamily="18" charset="0"/>
                <a:ea typeface="Calibri" panose="020F0502020204030204" pitchFamily="34" charset="0"/>
                <a:cs typeface="Times New Roman" panose="02020603050405020304" pitchFamily="18" charset="0"/>
              </a:rPr>
              <a:t>“When a decision is made, whether you completely support it or not, you had better support it publicly. That is  all of our jobs.”</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latin typeface="Times New Roman" panose="02020603050405020304" pitchFamily="18" charset="0"/>
                <a:cs typeface="Times New Roman" panose="02020603050405020304" pitchFamily="18" charset="0"/>
              </a:rPr>
              <a:t>Please organize yourself in job alike groups of 3. </a:t>
            </a:r>
            <a:r>
              <a:rPr lang="en-US" b="0" i="0" dirty="0">
                <a:effectLst/>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ake a minute to read the quotes on the screen. We all agree that communication is critical to the success of any organization. But do we still believe in a united front?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Discussion Points (facilitator may choose to discuss one or more of the following):</a:t>
            </a:r>
          </a:p>
          <a:p>
            <a:pPr marL="0" indent="0">
              <a:buNone/>
            </a:pPr>
            <a:r>
              <a:rPr lang="en-US" dirty="0">
                <a:latin typeface="Times New Roman" panose="02020603050405020304" pitchFamily="18" charset="0"/>
                <a:cs typeface="Times New Roman" panose="02020603050405020304" pitchFamily="18" charset="0"/>
              </a:rPr>
              <a:t>101 – Thinking about the leadership of CUSD explain why it is important to present a united front to the public? Use examples from your experiences to explain your thinking.</a:t>
            </a:r>
          </a:p>
          <a:p>
            <a:pPr marL="0" indent="0">
              <a:buNone/>
            </a:pPr>
            <a:r>
              <a:rPr lang="en-US" dirty="0">
                <a:latin typeface="Times New Roman" panose="02020603050405020304" pitchFamily="18" charset="0"/>
                <a:cs typeface="Times New Roman" panose="02020603050405020304" pitchFamily="18" charset="0"/>
              </a:rPr>
              <a:t>201 – Thinking about your position in CUSD identify your boss, the person who leads you. How does your boss know that you support him/her publicly. Provide examples.</a:t>
            </a:r>
          </a:p>
          <a:p>
            <a:pPr marL="0" indent="0">
              <a:buNone/>
            </a:pPr>
            <a:r>
              <a:rPr lang="en-US" dirty="0">
                <a:latin typeface="Times New Roman" panose="02020603050405020304" pitchFamily="18" charset="0"/>
                <a:cs typeface="Times New Roman" panose="02020603050405020304" pitchFamily="18" charset="0"/>
              </a:rPr>
              <a:t>301 – Traditionally Clovis Unified leaders are supportive of their leader. However, during the past 60 years we have had Superintendents who for one reason or another district leaders could no longer support. What impact does this have on our employees? Our community? The students? Use examples to support your answers. </a:t>
            </a:r>
          </a:p>
          <a:p>
            <a:endParaRPr lang="en-US" dirty="0">
              <a:latin typeface="Times New Roman" panose="02020603050405020304" pitchFamily="18" charset="0"/>
              <a:cs typeface="Times New Roman" panose="02020603050405020304" pitchFamily="18" charset="0"/>
            </a:endParaRPr>
          </a:p>
          <a:p>
            <a:pPr marL="0" indent="0" defTabSz="942289">
              <a:buClrTx/>
              <a:buSzTx/>
              <a:buNone/>
              <a:defRPr/>
            </a:pPr>
            <a:r>
              <a:rPr lang="en-US" dirty="0">
                <a:latin typeface="Times New Roman" panose="02020603050405020304" pitchFamily="18" charset="0"/>
                <a:cs typeface="Times New Roman" panose="02020603050405020304" pitchFamily="18" charset="0"/>
              </a:rPr>
              <a:t>Facilitator note – if you would like to dig deeper Dr. Kaiser talks about a Superintendent who lost his moral compass and lost the support of his colleagues in the video.</a:t>
            </a:r>
          </a:p>
          <a:p>
            <a:pPr marL="0" indent="0" defTabSz="942289">
              <a:buClrTx/>
              <a:buSzTx/>
              <a:buNone/>
              <a:defRPr/>
            </a:pPr>
            <a:endParaRPr lang="en-US" dirty="0">
              <a:latin typeface="Times New Roman" panose="02020603050405020304" pitchFamily="18" charset="0"/>
              <a:cs typeface="Times New Roman" panose="02020603050405020304" pitchFamily="18" charset="0"/>
            </a:endParaRPr>
          </a:p>
          <a:p>
            <a:pPr marL="0" indent="0" defTabSz="942289">
              <a:buClrTx/>
              <a:buSzTx/>
              <a:buNone/>
              <a:defRPr/>
            </a:pPr>
            <a:r>
              <a:rPr lang="en-US" dirty="0">
                <a:latin typeface="Times New Roman" panose="02020603050405020304" pitchFamily="18" charset="0"/>
                <a:cs typeface="Times New Roman" panose="02020603050405020304" pitchFamily="18" charset="0"/>
              </a:rPr>
              <a:t>Ask groups to share their responses.</a:t>
            </a:r>
          </a:p>
          <a:p>
            <a:pPr marL="0" indent="0" defTabSz="942289">
              <a:buClrTx/>
              <a:buSzTx/>
              <a:buNone/>
              <a:defRPr/>
            </a:pPr>
            <a:endParaRPr lang="en-US" dirty="0">
              <a:latin typeface="Times New Roman" panose="02020603050405020304" pitchFamily="18" charset="0"/>
              <a:cs typeface="Times New Roman" panose="02020603050405020304" pitchFamily="18" charset="0"/>
            </a:endParaRPr>
          </a:p>
          <a:p>
            <a:pPr marL="163592" indent="0">
              <a:buNone/>
            </a:pPr>
            <a:endParaRPr lang="en-US" dirty="0"/>
          </a:p>
        </p:txBody>
      </p:sp>
    </p:spTree>
    <p:extLst>
      <p:ext uri="{BB962C8B-B14F-4D97-AF65-F5344CB8AC3E}">
        <p14:creationId xmlns:p14="http://schemas.microsoft.com/office/powerpoint/2010/main" val="1392261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dirty="0">
                <a:latin typeface="Times New Roman" panose="02020603050405020304" pitchFamily="18" charset="0"/>
                <a:cs typeface="Times New Roman" panose="02020603050405020304" pitchFamily="18" charset="0"/>
              </a:rPr>
              <a:t>Script: Tier I, II, III</a:t>
            </a:r>
          </a:p>
          <a:p>
            <a:pPr marL="163592" indent="0">
              <a:buNone/>
            </a:pPr>
            <a:r>
              <a:rPr lang="en-US" dirty="0">
                <a:latin typeface="Times New Roman" panose="02020603050405020304" pitchFamily="18" charset="0"/>
                <a:cs typeface="Times New Roman" panose="02020603050405020304" pitchFamily="18" charset="0"/>
              </a:rPr>
              <a:t>Facilitator: On the screen are key take aways from Chapter 10 of </a:t>
            </a:r>
            <a:r>
              <a:rPr lang="en-US" i="1" dirty="0">
                <a:latin typeface="Times New Roman" panose="02020603050405020304" pitchFamily="18" charset="0"/>
                <a:cs typeface="Times New Roman" panose="02020603050405020304" pitchFamily="18" charset="0"/>
              </a:rPr>
              <a:t>Extreme Ownership</a:t>
            </a:r>
            <a:r>
              <a:rPr lang="en-US" dirty="0">
                <a:latin typeface="Times New Roman" panose="02020603050405020304" pitchFamily="18" charset="0"/>
                <a:cs typeface="Times New Roman" panose="02020603050405020304" pitchFamily="18" charset="0"/>
              </a:rPr>
              <a:t>.  Ask for volunteers to read one of the key take aways.</a:t>
            </a: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In job alike groups discuss one or more of the following (facilitator’s choice)</a:t>
            </a:r>
          </a:p>
          <a:p>
            <a:pPr marL="163592" indent="0">
              <a:buNone/>
            </a:pPr>
            <a:r>
              <a:rPr lang="en-US" dirty="0">
                <a:latin typeface="Times New Roman" panose="02020603050405020304" pitchFamily="18" charset="0"/>
                <a:cs typeface="Times New Roman" panose="02020603050405020304" pitchFamily="18" charset="0"/>
              </a:rPr>
              <a:t>Discussion Points:</a:t>
            </a:r>
          </a:p>
          <a:p>
            <a:pPr marL="163592" indent="0">
              <a:buNone/>
            </a:pPr>
            <a:r>
              <a:rPr lang="en-US" dirty="0">
                <a:latin typeface="Times New Roman" panose="02020603050405020304" pitchFamily="18" charset="0"/>
                <a:cs typeface="Times New Roman" panose="02020603050405020304" pitchFamily="18" charset="0"/>
              </a:rPr>
              <a:t>101 – Explain why a leader is responsible for communicating to both subordinates and superiors. Use examples from your experiences to explain your thinking.</a:t>
            </a:r>
          </a:p>
          <a:p>
            <a:pPr marL="163592" indent="0">
              <a:buNone/>
            </a:pPr>
            <a:r>
              <a:rPr lang="en-US" dirty="0">
                <a:latin typeface="Times New Roman" panose="02020603050405020304" pitchFamily="18" charset="0"/>
                <a:cs typeface="Times New Roman" panose="02020603050405020304" pitchFamily="18" charset="0"/>
              </a:rPr>
              <a:t>201 – As a leader how are you responsible for ensuring those you lead are doing what you want or need? Explain your thinking with examples.</a:t>
            </a:r>
          </a:p>
          <a:p>
            <a:pPr marL="163592" indent="0">
              <a:buNone/>
            </a:pPr>
            <a:r>
              <a:rPr lang="en-US" dirty="0">
                <a:latin typeface="Times New Roman" panose="02020603050405020304" pitchFamily="18" charset="0"/>
                <a:cs typeface="Times New Roman" panose="02020603050405020304" pitchFamily="18" charset="0"/>
              </a:rPr>
              <a:t>301 – The quote, “Don’t ask your leader what you should do, tell them what you are going to do.” causes me to reflect on a “boss” who told me not to bring him problems if I wasn’t bringing solutions at the same time. What was my former “boss” and this quote trying to teach us? Provide examples to illustrate your response.</a:t>
            </a: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Ask groups to share their responses.</a:t>
            </a:r>
          </a:p>
          <a:p>
            <a:pPr marL="163592" indent="0">
              <a:buNone/>
            </a:pPr>
            <a:endParaRPr lang="en-US" dirty="0"/>
          </a:p>
        </p:txBody>
      </p:sp>
    </p:spTree>
    <p:extLst>
      <p:ext uri="{BB962C8B-B14F-4D97-AF65-F5344CB8AC3E}">
        <p14:creationId xmlns:p14="http://schemas.microsoft.com/office/powerpoint/2010/main" val="100301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66200" y="1498750"/>
            <a:ext cx="44673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6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0" name="Google Shape;10;p2"/>
          <p:cNvSpPr txBox="1">
            <a:spLocks noGrp="1"/>
          </p:cNvSpPr>
          <p:nvPr>
            <p:ph type="subTitle" idx="1"/>
          </p:nvPr>
        </p:nvSpPr>
        <p:spPr>
          <a:xfrm>
            <a:off x="4383900" y="3766525"/>
            <a:ext cx="3831900" cy="409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
        <p:nvSpPr>
          <p:cNvPr id="11" name="Google Shape;11;p2"/>
          <p:cNvSpPr/>
          <p:nvPr/>
        </p:nvSpPr>
        <p:spPr>
          <a:xfrm>
            <a:off x="0" y="-11775"/>
            <a:ext cx="0" cy="1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2" name="Google Shape;12;p2"/>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3" name="Google Shape;13;p2"/>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 name="Google Shape;14;p2"/>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5" name="Google Shape;15;p2"/>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Tree>
    <p:extLst>
      <p:ext uri="{BB962C8B-B14F-4D97-AF65-F5344CB8AC3E}">
        <p14:creationId xmlns:p14="http://schemas.microsoft.com/office/powerpoint/2010/main" val="374910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70"/>
        <p:cNvGrpSpPr/>
        <p:nvPr/>
      </p:nvGrpSpPr>
      <p:grpSpPr>
        <a:xfrm>
          <a:off x="0" y="0"/>
          <a:ext cx="0" cy="0"/>
          <a:chOff x="0" y="0"/>
          <a:chExt cx="0" cy="0"/>
        </a:xfrm>
      </p:grpSpPr>
      <p:sp>
        <p:nvSpPr>
          <p:cNvPr id="71" name="Google Shape;71;p11"/>
          <p:cNvSpPr txBox="1">
            <a:spLocks noGrp="1"/>
          </p:cNvSpPr>
          <p:nvPr>
            <p:ph type="title" hasCustomPrompt="1"/>
          </p:nvPr>
        </p:nvSpPr>
        <p:spPr>
          <a:xfrm>
            <a:off x="2157600" y="1575425"/>
            <a:ext cx="48288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2" name="Google Shape;72;p11"/>
          <p:cNvSpPr txBox="1">
            <a:spLocks noGrp="1"/>
          </p:cNvSpPr>
          <p:nvPr>
            <p:ph type="subTitle" idx="1"/>
          </p:nvPr>
        </p:nvSpPr>
        <p:spPr>
          <a:xfrm>
            <a:off x="2337400" y="3086575"/>
            <a:ext cx="4488600" cy="481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73" name="Google Shape;73;p1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74" name="Google Shape;74;p1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75" name="Google Shape;75;p1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76" name="Google Shape;76;p1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F89C393-59F9-E9A1-88D5-80A0373BDF51}"/>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7051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7982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rgbClr val="004990"/>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13"/>
          <p:cNvSpPr txBox="1">
            <a:spLocks noGrp="1"/>
          </p:cNvSpPr>
          <p:nvPr>
            <p:ph type="title" idx="2"/>
          </p:nvPr>
        </p:nvSpPr>
        <p:spPr>
          <a:xfrm>
            <a:off x="1771023"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1" name="Google Shape;81;p13"/>
          <p:cNvSpPr txBox="1">
            <a:spLocks noGrp="1"/>
          </p:cNvSpPr>
          <p:nvPr>
            <p:ph type="subTitle" idx="1"/>
          </p:nvPr>
        </p:nvSpPr>
        <p:spPr>
          <a:xfrm>
            <a:off x="1771023"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2" name="Google Shape;82;p13"/>
          <p:cNvSpPr txBox="1">
            <a:spLocks noGrp="1"/>
          </p:cNvSpPr>
          <p:nvPr>
            <p:ph type="title" idx="3"/>
          </p:nvPr>
        </p:nvSpPr>
        <p:spPr>
          <a:xfrm>
            <a:off x="5813499"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3" name="Google Shape;83;p13"/>
          <p:cNvSpPr txBox="1">
            <a:spLocks noGrp="1"/>
          </p:cNvSpPr>
          <p:nvPr>
            <p:ph type="subTitle" idx="4"/>
          </p:nvPr>
        </p:nvSpPr>
        <p:spPr>
          <a:xfrm>
            <a:off x="5813499"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4" name="Google Shape;84;p13"/>
          <p:cNvSpPr txBox="1">
            <a:spLocks noGrp="1"/>
          </p:cNvSpPr>
          <p:nvPr>
            <p:ph type="title" idx="5"/>
          </p:nvPr>
        </p:nvSpPr>
        <p:spPr>
          <a:xfrm>
            <a:off x="1771023"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5" name="Google Shape;85;p13"/>
          <p:cNvSpPr txBox="1">
            <a:spLocks noGrp="1"/>
          </p:cNvSpPr>
          <p:nvPr>
            <p:ph type="subTitle" idx="6"/>
          </p:nvPr>
        </p:nvSpPr>
        <p:spPr>
          <a:xfrm>
            <a:off x="1771023"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6" name="Google Shape;86;p13"/>
          <p:cNvSpPr txBox="1">
            <a:spLocks noGrp="1"/>
          </p:cNvSpPr>
          <p:nvPr>
            <p:ph type="title" idx="7"/>
          </p:nvPr>
        </p:nvSpPr>
        <p:spPr>
          <a:xfrm>
            <a:off x="5813499"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7" name="Google Shape;87;p13"/>
          <p:cNvSpPr txBox="1">
            <a:spLocks noGrp="1"/>
          </p:cNvSpPr>
          <p:nvPr>
            <p:ph type="subTitle" idx="8"/>
          </p:nvPr>
        </p:nvSpPr>
        <p:spPr>
          <a:xfrm>
            <a:off x="5813499"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cxnSp>
        <p:nvCxnSpPr>
          <p:cNvPr id="92" name="Google Shape;92;p1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93" name="Google Shape;93;p1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94" name="Google Shape;94;p1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5" name="Google Shape;95;p1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C8CF5AD5-CC2C-681F-F46D-8FB8EDDB0F0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67709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2751750" y="3163413"/>
            <a:ext cx="3640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8" name="Google Shape;98;p14"/>
          <p:cNvSpPr txBox="1">
            <a:spLocks noGrp="1"/>
          </p:cNvSpPr>
          <p:nvPr>
            <p:ph type="subTitle" idx="1"/>
          </p:nvPr>
        </p:nvSpPr>
        <p:spPr>
          <a:xfrm>
            <a:off x="837600" y="1448188"/>
            <a:ext cx="7468800" cy="153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5400" b="1"/>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dirty="0"/>
          </a:p>
        </p:txBody>
      </p:sp>
      <p:cxnSp>
        <p:nvCxnSpPr>
          <p:cNvPr id="99" name="Google Shape;99;p1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0" name="Google Shape;100;p1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1" name="Google Shape;101;p1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2" name="Google Shape;102;p1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8D8A92BE-980E-5874-6FC3-4A8B78787DC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3427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15100" y="1527450"/>
            <a:ext cx="3845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15"/>
          <p:cNvSpPr txBox="1">
            <a:spLocks noGrp="1"/>
          </p:cNvSpPr>
          <p:nvPr>
            <p:ph type="subTitle" idx="1"/>
          </p:nvPr>
        </p:nvSpPr>
        <p:spPr>
          <a:xfrm>
            <a:off x="715100" y="2259750"/>
            <a:ext cx="3845700" cy="135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600"/>
              <a:buChar char="●"/>
              <a:defRPr sz="1600"/>
            </a:lvl1pPr>
            <a:lvl2pPr lvl="1" rtl="0">
              <a:lnSpc>
                <a:spcPct val="100000"/>
              </a:lnSpc>
              <a:spcBef>
                <a:spcPts val="0"/>
              </a:spcBef>
              <a:spcAft>
                <a:spcPts val="0"/>
              </a:spcAft>
              <a:buClr>
                <a:srgbClr val="494949"/>
              </a:buClr>
              <a:buSzPts val="1600"/>
              <a:buFont typeface="Exo"/>
              <a:buChar char="○"/>
              <a:defRPr sz="1600"/>
            </a:lvl2pPr>
            <a:lvl3pPr lvl="2" rtl="0">
              <a:lnSpc>
                <a:spcPct val="100000"/>
              </a:lnSpc>
              <a:spcBef>
                <a:spcPts val="1600"/>
              </a:spcBef>
              <a:spcAft>
                <a:spcPts val="0"/>
              </a:spcAft>
              <a:buClr>
                <a:srgbClr val="494949"/>
              </a:buClr>
              <a:buSzPts val="1600"/>
              <a:buFont typeface="Exo"/>
              <a:buChar char="■"/>
              <a:defRPr sz="1600"/>
            </a:lvl3pPr>
            <a:lvl4pPr lvl="3" rtl="0">
              <a:lnSpc>
                <a:spcPct val="100000"/>
              </a:lnSpc>
              <a:spcBef>
                <a:spcPts val="1600"/>
              </a:spcBef>
              <a:spcAft>
                <a:spcPts val="0"/>
              </a:spcAft>
              <a:buClr>
                <a:srgbClr val="494949"/>
              </a:buClr>
              <a:buSzPts val="1600"/>
              <a:buFont typeface="Exo"/>
              <a:buChar char="●"/>
              <a:defRPr sz="1600"/>
            </a:lvl4pPr>
            <a:lvl5pPr lvl="4" rtl="0">
              <a:lnSpc>
                <a:spcPct val="100000"/>
              </a:lnSpc>
              <a:spcBef>
                <a:spcPts val="1600"/>
              </a:spcBef>
              <a:spcAft>
                <a:spcPts val="0"/>
              </a:spcAft>
              <a:buClr>
                <a:srgbClr val="494949"/>
              </a:buClr>
              <a:buSzPts val="1600"/>
              <a:buFont typeface="Exo"/>
              <a:buChar char="○"/>
              <a:defRPr sz="1600"/>
            </a:lvl5pPr>
            <a:lvl6pPr lvl="5" rtl="0">
              <a:lnSpc>
                <a:spcPct val="100000"/>
              </a:lnSpc>
              <a:spcBef>
                <a:spcPts val="1600"/>
              </a:spcBef>
              <a:spcAft>
                <a:spcPts val="0"/>
              </a:spcAft>
              <a:buClr>
                <a:srgbClr val="494949"/>
              </a:buClr>
              <a:buSzPts val="1600"/>
              <a:buFont typeface="Exo"/>
              <a:buChar char="■"/>
              <a:defRPr sz="1600"/>
            </a:lvl6pPr>
            <a:lvl7pPr lvl="6" rtl="0">
              <a:lnSpc>
                <a:spcPct val="100000"/>
              </a:lnSpc>
              <a:spcBef>
                <a:spcPts val="1600"/>
              </a:spcBef>
              <a:spcAft>
                <a:spcPts val="0"/>
              </a:spcAft>
              <a:buClr>
                <a:srgbClr val="494949"/>
              </a:buClr>
              <a:buSzPts val="1600"/>
              <a:buFont typeface="Exo"/>
              <a:buChar char="●"/>
              <a:defRPr sz="1600"/>
            </a:lvl7pPr>
            <a:lvl8pPr lvl="7" rtl="0">
              <a:lnSpc>
                <a:spcPct val="100000"/>
              </a:lnSpc>
              <a:spcBef>
                <a:spcPts val="1600"/>
              </a:spcBef>
              <a:spcAft>
                <a:spcPts val="0"/>
              </a:spcAft>
              <a:buClr>
                <a:srgbClr val="494949"/>
              </a:buClr>
              <a:buSzPts val="1600"/>
              <a:buFont typeface="Exo"/>
              <a:buChar char="○"/>
              <a:defRPr sz="1600"/>
            </a:lvl8pPr>
            <a:lvl9pPr lvl="8" rtl="0">
              <a:lnSpc>
                <a:spcPct val="100000"/>
              </a:lnSpc>
              <a:spcBef>
                <a:spcPts val="1600"/>
              </a:spcBef>
              <a:spcAft>
                <a:spcPts val="1600"/>
              </a:spcAft>
              <a:buClr>
                <a:srgbClr val="494949"/>
              </a:buClr>
              <a:buSzPts val="1600"/>
              <a:buFont typeface="Exo"/>
              <a:buChar char="■"/>
              <a:defRPr sz="1600"/>
            </a:lvl9pPr>
          </a:lstStyle>
          <a:p>
            <a:endParaRPr/>
          </a:p>
        </p:txBody>
      </p:sp>
      <p:cxnSp>
        <p:nvCxnSpPr>
          <p:cNvPr id="106" name="Google Shape;106;p1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7" name="Google Shape;107;p1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8" name="Google Shape;108;p1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9" name="Google Shape;109;p1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695397C1-75AE-0598-23FE-9F4CE6DF0DC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70448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reserve="1" userDrawn="1">
  <p:cSld name="Title and two columns 1">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cxnSp>
        <p:nvCxnSpPr>
          <p:cNvPr id="112" name="Google Shape;112;p16"/>
          <p:cNvCxnSpPr/>
          <p:nvPr/>
        </p:nvCxnSpPr>
        <p:spPr>
          <a:xfrm>
            <a:off x="-6250" y="219965"/>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13" name="Google Shape;113;p16"/>
          <p:cNvCxnSpPr/>
          <p:nvPr/>
        </p:nvCxnSpPr>
        <p:spPr>
          <a:xfrm>
            <a:off x="-58150" y="338840"/>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14" name="Google Shape;114;p1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15" name="Google Shape;115;p1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116" name="Google Shape;116;p16"/>
          <p:cNvSpPr txBox="1">
            <a:spLocks noGrp="1"/>
          </p:cNvSpPr>
          <p:nvPr>
            <p:ph type="subTitle" idx="1"/>
          </p:nvPr>
        </p:nvSpPr>
        <p:spPr>
          <a:xfrm>
            <a:off x="720000" y="1211625"/>
            <a:ext cx="7704000" cy="291254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Open Sans"/>
              <a:buChar char="●"/>
              <a:defRPr sz="1600"/>
            </a:lvl1pPr>
            <a:lvl2pPr lvl="1" algn="ctr" rtl="0">
              <a:lnSpc>
                <a:spcPct val="100000"/>
              </a:lnSpc>
              <a:spcBef>
                <a:spcPts val="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dirty="0"/>
          </a:p>
        </p:txBody>
      </p:sp>
      <p:pic>
        <p:nvPicPr>
          <p:cNvPr id="3" name="Picture 2">
            <a:extLst>
              <a:ext uri="{FF2B5EF4-FFF2-40B4-BE49-F238E27FC236}">
                <a16:creationId xmlns:a16="http://schemas.microsoft.com/office/drawing/2014/main" id="{DC3CD8D5-B05F-15E1-6A2D-1B4D1A049C8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2356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3155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 name="Google Shape;120;p17"/>
          <p:cNvSpPr txBox="1">
            <a:spLocks noGrp="1"/>
          </p:cNvSpPr>
          <p:nvPr>
            <p:ph type="subTitle" idx="1"/>
          </p:nvPr>
        </p:nvSpPr>
        <p:spPr>
          <a:xfrm>
            <a:off x="131547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7"/>
          <p:cNvSpPr txBox="1">
            <a:spLocks noGrp="1"/>
          </p:cNvSpPr>
          <p:nvPr>
            <p:ph type="title" idx="2"/>
          </p:nvPr>
        </p:nvSpPr>
        <p:spPr>
          <a:xfrm>
            <a:off x="37707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 name="Google Shape;122;p17"/>
          <p:cNvSpPr txBox="1">
            <a:spLocks noGrp="1"/>
          </p:cNvSpPr>
          <p:nvPr>
            <p:ph type="subTitle" idx="3"/>
          </p:nvPr>
        </p:nvSpPr>
        <p:spPr>
          <a:xfrm>
            <a:off x="3770700"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7"/>
          <p:cNvSpPr txBox="1">
            <a:spLocks noGrp="1"/>
          </p:cNvSpPr>
          <p:nvPr>
            <p:ph type="title" idx="4"/>
          </p:nvPr>
        </p:nvSpPr>
        <p:spPr>
          <a:xfrm>
            <a:off x="62259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7"/>
          <p:cNvSpPr txBox="1">
            <a:spLocks noGrp="1"/>
          </p:cNvSpPr>
          <p:nvPr>
            <p:ph type="subTitle" idx="5"/>
          </p:nvPr>
        </p:nvSpPr>
        <p:spPr>
          <a:xfrm>
            <a:off x="622592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26" name="Google Shape;126;p1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27" name="Google Shape;127;p1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28" name="Google Shape;128;p1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29" name="Google Shape;129;p1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7EB3319-E04F-C2FE-05FF-0FCAB86B5F18}"/>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29164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reserve="1">
  <p:cSld name="Title and four columns 1">
    <p:spTree>
      <p:nvGrpSpPr>
        <p:cNvPr id="1" name="Shape 130"/>
        <p:cNvGrpSpPr/>
        <p:nvPr/>
      </p:nvGrpSpPr>
      <p:grpSpPr>
        <a:xfrm>
          <a:off x="0" y="0"/>
          <a:ext cx="0" cy="0"/>
          <a:chOff x="0" y="0"/>
          <a:chExt cx="0" cy="0"/>
        </a:xfrm>
      </p:grpSpPr>
      <p:sp>
        <p:nvSpPr>
          <p:cNvPr id="131" name="Google Shape;131;p18"/>
          <p:cNvSpPr txBox="1">
            <a:spLocks noGrp="1"/>
          </p:cNvSpPr>
          <p:nvPr>
            <p:ph type="subTitle" idx="1"/>
          </p:nvPr>
        </p:nvSpPr>
        <p:spPr>
          <a:xfrm flipH="1">
            <a:off x="6381970" y="3215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2" name="Google Shape;132;p18"/>
          <p:cNvSpPr txBox="1">
            <a:spLocks noGrp="1"/>
          </p:cNvSpPr>
          <p:nvPr>
            <p:ph type="subTitle" idx="2"/>
          </p:nvPr>
        </p:nvSpPr>
        <p:spPr>
          <a:xfrm flipH="1">
            <a:off x="6384382" y="38782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 name="Google Shape;133;p18"/>
          <p:cNvSpPr txBox="1">
            <a:spLocks noGrp="1"/>
          </p:cNvSpPr>
          <p:nvPr>
            <p:ph type="subTitle" idx="3"/>
          </p:nvPr>
        </p:nvSpPr>
        <p:spPr>
          <a:xfrm flipH="1">
            <a:off x="4255245" y="321581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4" name="Google Shape;134;p18"/>
          <p:cNvSpPr txBox="1">
            <a:spLocks noGrp="1"/>
          </p:cNvSpPr>
          <p:nvPr>
            <p:ph type="subTitle" idx="4"/>
          </p:nvPr>
        </p:nvSpPr>
        <p:spPr>
          <a:xfrm flipH="1">
            <a:off x="4255245" y="3874725"/>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5" name="Google Shape;135;p18"/>
          <p:cNvSpPr txBox="1">
            <a:spLocks noGrp="1"/>
          </p:cNvSpPr>
          <p:nvPr>
            <p:ph type="subTitle" idx="5"/>
          </p:nvPr>
        </p:nvSpPr>
        <p:spPr>
          <a:xfrm flipH="1">
            <a:off x="4255245"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dirty="0"/>
          </a:p>
        </p:txBody>
      </p:sp>
      <p:sp>
        <p:nvSpPr>
          <p:cNvPr id="136" name="Google Shape;136;p18"/>
          <p:cNvSpPr txBox="1">
            <a:spLocks noGrp="1"/>
          </p:cNvSpPr>
          <p:nvPr>
            <p:ph type="subTitle" idx="6"/>
          </p:nvPr>
        </p:nvSpPr>
        <p:spPr>
          <a:xfrm flipH="1">
            <a:off x="4255245"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7" name="Google Shape;137;p18"/>
          <p:cNvSpPr txBox="1">
            <a:spLocks noGrp="1"/>
          </p:cNvSpPr>
          <p:nvPr>
            <p:ph type="subTitle" idx="7"/>
          </p:nvPr>
        </p:nvSpPr>
        <p:spPr>
          <a:xfrm>
            <a:off x="4255245"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8" name="Google Shape;138;p18"/>
          <p:cNvSpPr txBox="1">
            <a:spLocks noGrp="1"/>
          </p:cNvSpPr>
          <p:nvPr>
            <p:ph type="subTitle" idx="8"/>
          </p:nvPr>
        </p:nvSpPr>
        <p:spPr>
          <a:xfrm>
            <a:off x="4255245" y="3614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9" name="Google Shape;139;p18"/>
          <p:cNvSpPr txBox="1">
            <a:spLocks noGrp="1"/>
          </p:cNvSpPr>
          <p:nvPr>
            <p:ph type="subTitle" idx="9"/>
          </p:nvPr>
        </p:nvSpPr>
        <p:spPr>
          <a:xfrm>
            <a:off x="6384382" y="36147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0" name="Google Shape;140;p18"/>
          <p:cNvSpPr txBox="1">
            <a:spLocks noGrp="1"/>
          </p:cNvSpPr>
          <p:nvPr>
            <p:ph type="subTitle" idx="13"/>
          </p:nvPr>
        </p:nvSpPr>
        <p:spPr>
          <a:xfrm flipH="1">
            <a:off x="6384382"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1" name="Google Shape;141;p18"/>
          <p:cNvSpPr txBox="1">
            <a:spLocks noGrp="1"/>
          </p:cNvSpPr>
          <p:nvPr>
            <p:ph type="subTitle" idx="14"/>
          </p:nvPr>
        </p:nvSpPr>
        <p:spPr>
          <a:xfrm>
            <a:off x="6384382"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2" name="Google Shape;142;p18"/>
          <p:cNvSpPr txBox="1">
            <a:spLocks noGrp="1"/>
          </p:cNvSpPr>
          <p:nvPr>
            <p:ph type="subTitle" idx="15"/>
          </p:nvPr>
        </p:nvSpPr>
        <p:spPr>
          <a:xfrm flipH="1">
            <a:off x="6381970"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43" name="Google Shape;143;p18"/>
          <p:cNvSpPr txBox="1">
            <a:spLocks noGrp="1"/>
          </p:cNvSpPr>
          <p:nvPr>
            <p:ph type="title"/>
          </p:nvPr>
        </p:nvSpPr>
        <p:spPr>
          <a:xfrm>
            <a:off x="4255245" y="445025"/>
            <a:ext cx="4166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solidFill>
                  <a:srgbClr val="004990"/>
                </a:solidFill>
                <a:latin typeface="Garamond" panose="020204040303010108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4" name="Google Shape;144;p1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45" name="Google Shape;145;p1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6" name="Google Shape;146;p1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47" name="Google Shape;147;p1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3CF6882-D64C-D9C9-F15D-A1BBFF65D6A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941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2316650" y="445025"/>
            <a:ext cx="451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19"/>
          <p:cNvSpPr txBox="1">
            <a:spLocks noGrp="1"/>
          </p:cNvSpPr>
          <p:nvPr>
            <p:ph type="title" idx="2"/>
          </p:nvPr>
        </p:nvSpPr>
        <p:spPr>
          <a:xfrm>
            <a:off x="1509319" y="161620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1" name="Google Shape;151;p19"/>
          <p:cNvSpPr txBox="1">
            <a:spLocks noGrp="1"/>
          </p:cNvSpPr>
          <p:nvPr>
            <p:ph type="subTitle" idx="1"/>
          </p:nvPr>
        </p:nvSpPr>
        <p:spPr>
          <a:xfrm>
            <a:off x="1509308" y="20355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9"/>
          <p:cNvSpPr txBox="1">
            <a:spLocks noGrp="1"/>
          </p:cNvSpPr>
          <p:nvPr>
            <p:ph type="title" idx="3"/>
          </p:nvPr>
        </p:nvSpPr>
        <p:spPr>
          <a:xfrm>
            <a:off x="4980291" y="161620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3" name="Google Shape;153;p19"/>
          <p:cNvSpPr txBox="1">
            <a:spLocks noGrp="1"/>
          </p:cNvSpPr>
          <p:nvPr>
            <p:ph type="subTitle" idx="4"/>
          </p:nvPr>
        </p:nvSpPr>
        <p:spPr>
          <a:xfrm>
            <a:off x="4980283" y="20355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4" name="Google Shape;154;p19"/>
          <p:cNvSpPr txBox="1">
            <a:spLocks noGrp="1"/>
          </p:cNvSpPr>
          <p:nvPr>
            <p:ph type="title" idx="5"/>
          </p:nvPr>
        </p:nvSpPr>
        <p:spPr>
          <a:xfrm>
            <a:off x="1509319" y="304955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5" name="Google Shape;155;p19"/>
          <p:cNvSpPr txBox="1">
            <a:spLocks noGrp="1"/>
          </p:cNvSpPr>
          <p:nvPr>
            <p:ph type="subTitle" idx="6"/>
          </p:nvPr>
        </p:nvSpPr>
        <p:spPr>
          <a:xfrm>
            <a:off x="1509308" y="34689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6" name="Google Shape;156;p19"/>
          <p:cNvSpPr txBox="1">
            <a:spLocks noGrp="1"/>
          </p:cNvSpPr>
          <p:nvPr>
            <p:ph type="title" idx="7"/>
          </p:nvPr>
        </p:nvSpPr>
        <p:spPr>
          <a:xfrm>
            <a:off x="4980292" y="304955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7" name="Google Shape;157;p19"/>
          <p:cNvSpPr txBox="1">
            <a:spLocks noGrp="1"/>
          </p:cNvSpPr>
          <p:nvPr>
            <p:ph type="subTitle" idx="8"/>
          </p:nvPr>
        </p:nvSpPr>
        <p:spPr>
          <a:xfrm>
            <a:off x="4980283" y="34689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58" name="Google Shape;158;p1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59" name="Google Shape;159;p1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60" name="Google Shape;160;p1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61" name="Google Shape;161;p1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5C3EFDB1-A913-0B48-B36B-9BBFF427C9B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4736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720000"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64" name="Google Shape;164;p20"/>
          <p:cNvSpPr txBox="1">
            <a:spLocks noGrp="1"/>
          </p:cNvSpPr>
          <p:nvPr>
            <p:ph type="subTitle" idx="1"/>
          </p:nvPr>
        </p:nvSpPr>
        <p:spPr>
          <a:xfrm>
            <a:off x="720000"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0"/>
          <p:cNvSpPr txBox="1">
            <a:spLocks noGrp="1"/>
          </p:cNvSpPr>
          <p:nvPr>
            <p:ph type="title" idx="2"/>
          </p:nvPr>
        </p:nvSpPr>
        <p:spPr>
          <a:xfrm>
            <a:off x="3419271"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0"/>
          <p:cNvSpPr txBox="1">
            <a:spLocks noGrp="1"/>
          </p:cNvSpPr>
          <p:nvPr>
            <p:ph type="subTitle" idx="3"/>
          </p:nvPr>
        </p:nvSpPr>
        <p:spPr>
          <a:xfrm>
            <a:off x="3419269"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title" idx="4"/>
          </p:nvPr>
        </p:nvSpPr>
        <p:spPr>
          <a:xfrm>
            <a:off x="719975"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 name="Google Shape;168;p20"/>
          <p:cNvSpPr txBox="1">
            <a:spLocks noGrp="1"/>
          </p:cNvSpPr>
          <p:nvPr>
            <p:ph type="subTitle" idx="5"/>
          </p:nvPr>
        </p:nvSpPr>
        <p:spPr>
          <a:xfrm>
            <a:off x="719975"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0"/>
          <p:cNvSpPr txBox="1">
            <a:spLocks noGrp="1"/>
          </p:cNvSpPr>
          <p:nvPr>
            <p:ph type="title" idx="6"/>
          </p:nvPr>
        </p:nvSpPr>
        <p:spPr>
          <a:xfrm>
            <a:off x="3419246"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 name="Google Shape;170;p20"/>
          <p:cNvSpPr txBox="1">
            <a:spLocks noGrp="1"/>
          </p:cNvSpPr>
          <p:nvPr>
            <p:ph type="subTitle" idx="7"/>
          </p:nvPr>
        </p:nvSpPr>
        <p:spPr>
          <a:xfrm>
            <a:off x="3419244"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0"/>
          <p:cNvSpPr txBox="1">
            <a:spLocks noGrp="1"/>
          </p:cNvSpPr>
          <p:nvPr>
            <p:ph type="title" idx="8"/>
          </p:nvPr>
        </p:nvSpPr>
        <p:spPr>
          <a:xfrm>
            <a:off x="6118549"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2" name="Google Shape;172;p20"/>
          <p:cNvSpPr txBox="1">
            <a:spLocks noGrp="1"/>
          </p:cNvSpPr>
          <p:nvPr>
            <p:ph type="subTitle" idx="9"/>
          </p:nvPr>
        </p:nvSpPr>
        <p:spPr>
          <a:xfrm>
            <a:off x="6118545"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0"/>
          <p:cNvSpPr txBox="1">
            <a:spLocks noGrp="1"/>
          </p:cNvSpPr>
          <p:nvPr>
            <p:ph type="title" idx="13"/>
          </p:nvPr>
        </p:nvSpPr>
        <p:spPr>
          <a:xfrm>
            <a:off x="6118524"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4" name="Google Shape;174;p20"/>
          <p:cNvSpPr txBox="1">
            <a:spLocks noGrp="1"/>
          </p:cNvSpPr>
          <p:nvPr>
            <p:ph type="subTitle" idx="14"/>
          </p:nvPr>
        </p:nvSpPr>
        <p:spPr>
          <a:xfrm>
            <a:off x="6118520"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0"/>
          <p:cNvSpPr txBox="1">
            <a:spLocks noGrp="1"/>
          </p:cNvSpPr>
          <p:nvPr>
            <p:ph type="title" idx="15"/>
          </p:nvPr>
        </p:nvSpPr>
        <p:spPr>
          <a:xfrm>
            <a:off x="2061850" y="445025"/>
            <a:ext cx="5020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76" name="Google Shape;176;p20"/>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77" name="Google Shape;177;p20"/>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78" name="Google Shape;178;p20"/>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79" name="Google Shape;179;p20"/>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0F5701B-DD2C-F394-7EF8-319B5557E0A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48175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5100" y="1975150"/>
            <a:ext cx="4360200" cy="11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ubTitle" idx="1"/>
          </p:nvPr>
        </p:nvSpPr>
        <p:spPr>
          <a:xfrm>
            <a:off x="715100" y="3509513"/>
            <a:ext cx="4360200" cy="435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rgbClr val="004990"/>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dirty="0"/>
          </a:p>
        </p:txBody>
      </p:sp>
      <p:cxnSp>
        <p:nvCxnSpPr>
          <p:cNvPr id="20" name="Google Shape;20;p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1" name="Google Shape;21;p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2" name="Google Shape;22;p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3" name="Google Shape;23;p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3E75E160-3D30-440C-1D91-2489F4B795E3}"/>
              </a:ext>
            </a:extLst>
          </p:cNvPr>
          <p:cNvPicPr>
            <a:picLocks noChangeAspect="1"/>
          </p:cNvPicPr>
          <p:nvPr userDrawn="1"/>
        </p:nvPicPr>
        <p:blipFill>
          <a:blip r:embed="rId2"/>
          <a:srcRect/>
          <a:stretch/>
        </p:blipFill>
        <p:spPr>
          <a:xfrm>
            <a:off x="7359216" y="4141099"/>
            <a:ext cx="1716116" cy="623309"/>
          </a:xfrm>
          <a:prstGeom prst="rect">
            <a:avLst/>
          </a:prstGeom>
          <a:noFill/>
        </p:spPr>
      </p:pic>
    </p:spTree>
    <p:extLst>
      <p:ext uri="{BB962C8B-B14F-4D97-AF65-F5344CB8AC3E}">
        <p14:creationId xmlns:p14="http://schemas.microsoft.com/office/powerpoint/2010/main" val="3088325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180"/>
        <p:cNvGrpSpPr/>
        <p:nvPr/>
      </p:nvGrpSpPr>
      <p:grpSpPr>
        <a:xfrm>
          <a:off x="0" y="0"/>
          <a:ext cx="0" cy="0"/>
          <a:chOff x="0" y="0"/>
          <a:chExt cx="0" cy="0"/>
        </a:xfrm>
      </p:grpSpPr>
      <p:sp>
        <p:nvSpPr>
          <p:cNvPr id="181" name="Google Shape;181;p21"/>
          <p:cNvSpPr txBox="1">
            <a:spLocks noGrp="1"/>
          </p:cNvSpPr>
          <p:nvPr>
            <p:ph type="title" hasCustomPrompt="1"/>
          </p:nvPr>
        </p:nvSpPr>
        <p:spPr>
          <a:xfrm>
            <a:off x="1284000" y="5443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21"/>
          <p:cNvSpPr txBox="1">
            <a:spLocks noGrp="1"/>
          </p:cNvSpPr>
          <p:nvPr>
            <p:ph type="subTitle" idx="1"/>
          </p:nvPr>
        </p:nvSpPr>
        <p:spPr>
          <a:xfrm>
            <a:off x="1284000" y="1326563"/>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1"/>
          <p:cNvSpPr txBox="1">
            <a:spLocks noGrp="1"/>
          </p:cNvSpPr>
          <p:nvPr>
            <p:ph type="title" idx="2" hasCustomPrompt="1"/>
          </p:nvPr>
        </p:nvSpPr>
        <p:spPr>
          <a:xfrm>
            <a:off x="1284000" y="200047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4" name="Google Shape;184;p21"/>
          <p:cNvSpPr txBox="1">
            <a:spLocks noGrp="1"/>
          </p:cNvSpPr>
          <p:nvPr>
            <p:ph type="subTitle" idx="3"/>
          </p:nvPr>
        </p:nvSpPr>
        <p:spPr>
          <a:xfrm>
            <a:off x="1284000" y="2782711"/>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1"/>
          <p:cNvSpPr txBox="1">
            <a:spLocks noGrp="1"/>
          </p:cNvSpPr>
          <p:nvPr>
            <p:ph type="title" idx="4" hasCustomPrompt="1"/>
          </p:nvPr>
        </p:nvSpPr>
        <p:spPr>
          <a:xfrm>
            <a:off x="1284000" y="345662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 name="Google Shape;186;p21"/>
          <p:cNvSpPr txBox="1">
            <a:spLocks noGrp="1"/>
          </p:cNvSpPr>
          <p:nvPr>
            <p:ph type="subTitle" idx="5"/>
          </p:nvPr>
        </p:nvSpPr>
        <p:spPr>
          <a:xfrm>
            <a:off x="1284000" y="4238862"/>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87" name="Google Shape;187;p2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88" name="Google Shape;188;p2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89" name="Google Shape;189;p2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90" name="Google Shape;190;p2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0D49EF6B-2141-4DEC-613E-86C88D53055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9714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 name="Picture 2">
            <a:extLst>
              <a:ext uri="{FF2B5EF4-FFF2-40B4-BE49-F238E27FC236}">
                <a16:creationId xmlns:a16="http://schemas.microsoft.com/office/drawing/2014/main" id="{C1FE342E-CCC1-A1F4-F4A3-32EA0A2C98A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60033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193"/>
        <p:cNvGrpSpPr/>
        <p:nvPr/>
      </p:nvGrpSpPr>
      <p:grpSpPr>
        <a:xfrm>
          <a:off x="0" y="0"/>
          <a:ext cx="0" cy="0"/>
          <a:chOff x="0" y="0"/>
          <a:chExt cx="0" cy="0"/>
        </a:xfrm>
      </p:grpSpPr>
      <p:sp>
        <p:nvSpPr>
          <p:cNvPr id="194" name="Google Shape;194;p23"/>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3"/>
          <p:cNvSpPr txBox="1">
            <a:spLocks noGrp="1"/>
          </p:cNvSpPr>
          <p:nvPr>
            <p:ph type="subTitle" idx="1"/>
          </p:nvPr>
        </p:nvSpPr>
        <p:spPr>
          <a:xfrm>
            <a:off x="2425075" y="1634075"/>
            <a:ext cx="4293900" cy="10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97" name="Google Shape;197;p2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98" name="Google Shape;198;p2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99" name="Google Shape;199;p2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0" name="Google Shape;200;p2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EDC7F83-3822-B7CA-DC6C-B0F7E7AC66B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33756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01"/>
        <p:cNvGrpSpPr/>
        <p:nvPr/>
      </p:nvGrpSpPr>
      <p:grpSpPr>
        <a:xfrm>
          <a:off x="0" y="0"/>
          <a:ext cx="0" cy="0"/>
          <a:chOff x="0" y="0"/>
          <a:chExt cx="0" cy="0"/>
        </a:xfrm>
      </p:grpSpPr>
      <p:cxnSp>
        <p:nvCxnSpPr>
          <p:cNvPr id="202" name="Google Shape;202;p2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3" name="Google Shape;203;p2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D282914-D242-19EC-46A1-E86C6EA5646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4638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204"/>
        <p:cNvGrpSpPr/>
        <p:nvPr/>
      </p:nvGrpSpPr>
      <p:grpSpPr>
        <a:xfrm>
          <a:off x="0" y="0"/>
          <a:ext cx="0" cy="0"/>
          <a:chOff x="0" y="0"/>
          <a:chExt cx="0" cy="0"/>
        </a:xfrm>
      </p:grpSpPr>
      <p:cxnSp>
        <p:nvCxnSpPr>
          <p:cNvPr id="205" name="Google Shape;205;p2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06" name="Google Shape;206;p2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C0C7142-02DB-079B-6878-195F53FE1E2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885570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hidden="1"/>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hidden="1"/>
          <p:cNvSpPr>
            <a:spLocks noGrp="1"/>
          </p:cNvSpPr>
          <p:nvPr>
            <p:ph type="dt" sz="half" idx="10"/>
          </p:nvPr>
        </p:nvSpPr>
        <p:spPr/>
        <p:txBody>
          <a:bodyPr/>
          <a:lstStyle/>
          <a:p>
            <a:fld id="{96DFF08F-DC6B-4601-B491-B0F83F6DD2DA}" type="datetimeFigureOut">
              <a:rPr lang="en-US" smtClean="0"/>
              <a:t>2/2/24</a:t>
            </a:fld>
            <a:endParaRPr lang="en-US" dirty="0"/>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hidden="1"/>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Google Shape;202;p24">
            <a:extLst>
              <a:ext uri="{FF2B5EF4-FFF2-40B4-BE49-F238E27FC236}">
                <a16:creationId xmlns:a16="http://schemas.microsoft.com/office/drawing/2014/main" id="{DC353E64-1FB7-F1F4-3693-E12CF7249607}"/>
              </a:ext>
            </a:extLst>
          </p:cNvPr>
          <p:cNvCxnSpPr/>
          <p:nvPr userDrawn="1"/>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 name="Google Shape;203;p24">
            <a:extLst>
              <a:ext uri="{FF2B5EF4-FFF2-40B4-BE49-F238E27FC236}">
                <a16:creationId xmlns:a16="http://schemas.microsoft.com/office/drawing/2014/main" id="{0EEEAFE1-E9AB-9155-EDF1-854A312114CB}"/>
              </a:ext>
            </a:extLst>
          </p:cNvPr>
          <p:cNvCxnSpPr/>
          <p:nvPr userDrawn="1"/>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10" name="Picture 9">
            <a:extLst>
              <a:ext uri="{FF2B5EF4-FFF2-40B4-BE49-F238E27FC236}">
                <a16:creationId xmlns:a16="http://schemas.microsoft.com/office/drawing/2014/main" id="{15E27AEC-0B8D-D101-DBD1-5566EB8F91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85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259080" rtl="0">
              <a:lnSpc>
                <a:spcPct val="115000"/>
              </a:lnSpc>
              <a:spcBef>
                <a:spcPts val="0"/>
              </a:spcBef>
              <a:spcAft>
                <a:spcPts val="0"/>
              </a:spcAft>
              <a:buClr>
                <a:srgbClr val="434343"/>
              </a:buClr>
              <a:buSzPts val="480"/>
              <a:buFont typeface="Raleway Medium"/>
              <a:buAutoNum type="arabicPeriod"/>
              <a:defRPr sz="1200">
                <a:solidFill>
                  <a:srgbClr val="434343"/>
                </a:solidFill>
              </a:defRPr>
            </a:lvl1pPr>
            <a:lvl2pPr marL="914400" lvl="1" indent="-259080" rtl="0">
              <a:lnSpc>
                <a:spcPct val="115000"/>
              </a:lnSpc>
              <a:spcBef>
                <a:spcPts val="0"/>
              </a:spcBef>
              <a:spcAft>
                <a:spcPts val="0"/>
              </a:spcAft>
              <a:buClr>
                <a:srgbClr val="434343"/>
              </a:buClr>
              <a:buSzPts val="480"/>
              <a:buFont typeface="Roboto Condensed Light"/>
              <a:buAutoNum type="alphaLcPeriod"/>
              <a:defRPr>
                <a:solidFill>
                  <a:srgbClr val="434343"/>
                </a:solidFill>
              </a:defRPr>
            </a:lvl2pPr>
            <a:lvl3pPr marL="1371600" lvl="2" indent="-259080" rtl="0">
              <a:lnSpc>
                <a:spcPct val="115000"/>
              </a:lnSpc>
              <a:spcBef>
                <a:spcPts val="0"/>
              </a:spcBef>
              <a:spcAft>
                <a:spcPts val="0"/>
              </a:spcAft>
              <a:buClr>
                <a:srgbClr val="434343"/>
              </a:buClr>
              <a:buSzPts val="480"/>
              <a:buFont typeface="Roboto Condensed Light"/>
              <a:buAutoNum type="romanLcPeriod"/>
              <a:defRPr>
                <a:solidFill>
                  <a:srgbClr val="434343"/>
                </a:solidFill>
              </a:defRPr>
            </a:lvl3pPr>
            <a:lvl4pPr marL="1828800" lvl="3" indent="-259080" rtl="0">
              <a:lnSpc>
                <a:spcPct val="115000"/>
              </a:lnSpc>
              <a:spcBef>
                <a:spcPts val="0"/>
              </a:spcBef>
              <a:spcAft>
                <a:spcPts val="0"/>
              </a:spcAft>
              <a:buClr>
                <a:srgbClr val="434343"/>
              </a:buClr>
              <a:buSzPts val="480"/>
              <a:buFont typeface="Roboto Condensed Light"/>
              <a:buAutoNum type="arabicPeriod"/>
              <a:defRPr>
                <a:solidFill>
                  <a:srgbClr val="434343"/>
                </a:solidFill>
              </a:defRPr>
            </a:lvl4pPr>
            <a:lvl5pPr marL="2286000" lvl="4"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5pPr>
            <a:lvl6pPr marL="2743200" lvl="5"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6pPr>
            <a:lvl7pPr marL="3200400" lvl="6" indent="-259079" rtl="0">
              <a:lnSpc>
                <a:spcPct val="115000"/>
              </a:lnSpc>
              <a:spcBef>
                <a:spcPts val="0"/>
              </a:spcBef>
              <a:spcAft>
                <a:spcPts val="0"/>
              </a:spcAft>
              <a:buClr>
                <a:srgbClr val="434343"/>
              </a:buClr>
              <a:buSzPts val="480"/>
              <a:buFont typeface="Roboto Condensed Light"/>
              <a:buAutoNum type="arabicPeriod"/>
              <a:defRPr>
                <a:solidFill>
                  <a:srgbClr val="434343"/>
                </a:solidFill>
              </a:defRPr>
            </a:lvl7pPr>
            <a:lvl8pPr marL="3657600" lvl="7"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8pPr>
            <a:lvl9pPr marL="4114800" lvl="8"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9pPr>
          </a:lstStyle>
          <a:p>
            <a:endParaRPr dirty="0"/>
          </a:p>
        </p:txBody>
      </p:sp>
      <p:cxnSp>
        <p:nvCxnSpPr>
          <p:cNvPr id="27" name="Google Shape;27;p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8" name="Google Shape;28;p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9" name="Google Shape;29;p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30" name="Google Shape;30;p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3E521360-1224-D171-DA38-3D72E8A67AB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8197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31"/>
        <p:cNvGrpSpPr/>
        <p:nvPr/>
      </p:nvGrpSpPr>
      <p:grpSpPr>
        <a:xfrm>
          <a:off x="0" y="0"/>
          <a:ext cx="0" cy="0"/>
          <a:chOff x="0" y="0"/>
          <a:chExt cx="0" cy="0"/>
        </a:xfrm>
      </p:grpSpPr>
      <p:sp>
        <p:nvSpPr>
          <p:cNvPr id="32" name="Google Shape;32;p5"/>
          <p:cNvSpPr txBox="1">
            <a:spLocks noGrp="1"/>
          </p:cNvSpPr>
          <p:nvPr>
            <p:ph type="subTitle" idx="1"/>
          </p:nvPr>
        </p:nvSpPr>
        <p:spPr>
          <a:xfrm>
            <a:off x="720000" y="2606338"/>
            <a:ext cx="17778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3" name="Google Shape;33;p5"/>
          <p:cNvSpPr txBox="1">
            <a:spLocks noGrp="1"/>
          </p:cNvSpPr>
          <p:nvPr>
            <p:ph type="subTitle" idx="2"/>
          </p:nvPr>
        </p:nvSpPr>
        <p:spPr>
          <a:xfrm>
            <a:off x="6646200" y="2606338"/>
            <a:ext cx="17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4" name="Google Shape;34;p5"/>
          <p:cNvSpPr txBox="1">
            <a:spLocks noGrp="1"/>
          </p:cNvSpPr>
          <p:nvPr>
            <p:ph type="subTitle" idx="3"/>
          </p:nvPr>
        </p:nvSpPr>
        <p:spPr>
          <a:xfrm>
            <a:off x="720000" y="3150025"/>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subTitle" idx="4"/>
          </p:nvPr>
        </p:nvSpPr>
        <p:spPr>
          <a:xfrm>
            <a:off x="6646200" y="3150013"/>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7" name="Google Shape;37;p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38" name="Google Shape;38;p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39" name="Google Shape;39;p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0" name="Google Shape;40;p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4A117CD4-6029-3C42-EF5E-CF6B3C7356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98779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3" name="Google Shape;43;p6"/>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44" name="Google Shape;44;p6"/>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45" name="Google Shape;45;p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6" name="Google Shape;46;p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FFF1E92F-D5D5-9CE4-7A9D-52BAE7455FD7}"/>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77193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4874300" y="1748970"/>
            <a:ext cx="3544500" cy="300145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dk1"/>
              </a:buClr>
              <a:buSzPts val="1600"/>
              <a:buFont typeface="Exo"/>
              <a:buChar char="●"/>
              <a:defRPr sz="1600">
                <a:solidFill>
                  <a:srgbClr val="004990"/>
                </a:solidFill>
              </a:defRPr>
            </a:lvl1pPr>
            <a:lvl2pPr marL="914400" lvl="1" indent="-330200" rtl="0">
              <a:lnSpc>
                <a:spcPct val="115000"/>
              </a:lnSpc>
              <a:spcBef>
                <a:spcPts val="0"/>
              </a:spcBef>
              <a:spcAft>
                <a:spcPts val="0"/>
              </a:spcAft>
              <a:buClr>
                <a:srgbClr val="494949"/>
              </a:buClr>
              <a:buSzPts val="1600"/>
              <a:buFont typeface="Exo"/>
              <a:buChar char="○"/>
              <a:defRPr>
                <a:solidFill>
                  <a:schemeClr val="dk2"/>
                </a:solidFill>
              </a:defRPr>
            </a:lvl2pPr>
            <a:lvl3pPr marL="1371600" lvl="2" indent="-330200" rtl="0">
              <a:lnSpc>
                <a:spcPct val="115000"/>
              </a:lnSpc>
              <a:spcBef>
                <a:spcPts val="0"/>
              </a:spcBef>
              <a:spcAft>
                <a:spcPts val="0"/>
              </a:spcAft>
              <a:buClr>
                <a:srgbClr val="494949"/>
              </a:buClr>
              <a:buSzPts val="1600"/>
              <a:buFont typeface="Exo"/>
              <a:buChar char="■"/>
              <a:defRPr>
                <a:solidFill>
                  <a:schemeClr val="dk2"/>
                </a:solidFill>
              </a:defRPr>
            </a:lvl3pPr>
            <a:lvl4pPr marL="1828800" lvl="3" indent="-330200" rtl="0">
              <a:lnSpc>
                <a:spcPct val="115000"/>
              </a:lnSpc>
              <a:spcBef>
                <a:spcPts val="0"/>
              </a:spcBef>
              <a:spcAft>
                <a:spcPts val="0"/>
              </a:spcAft>
              <a:buClr>
                <a:srgbClr val="494949"/>
              </a:buClr>
              <a:buSzPts val="1600"/>
              <a:buFont typeface="Exo"/>
              <a:buChar char="●"/>
              <a:defRPr>
                <a:solidFill>
                  <a:schemeClr val="dk2"/>
                </a:solidFill>
              </a:defRPr>
            </a:lvl4pPr>
            <a:lvl5pPr marL="2286000" lvl="4" indent="-330200" rtl="0">
              <a:lnSpc>
                <a:spcPct val="115000"/>
              </a:lnSpc>
              <a:spcBef>
                <a:spcPts val="0"/>
              </a:spcBef>
              <a:spcAft>
                <a:spcPts val="0"/>
              </a:spcAft>
              <a:buClr>
                <a:srgbClr val="494949"/>
              </a:buClr>
              <a:buSzPts val="1600"/>
              <a:buFont typeface="Exo"/>
              <a:buChar char="○"/>
              <a:defRPr>
                <a:solidFill>
                  <a:schemeClr val="dk2"/>
                </a:solidFill>
              </a:defRPr>
            </a:lvl5pPr>
            <a:lvl6pPr marL="2743200" lvl="5" indent="-330200" rtl="0">
              <a:lnSpc>
                <a:spcPct val="115000"/>
              </a:lnSpc>
              <a:spcBef>
                <a:spcPts val="0"/>
              </a:spcBef>
              <a:spcAft>
                <a:spcPts val="0"/>
              </a:spcAft>
              <a:buClr>
                <a:srgbClr val="494949"/>
              </a:buClr>
              <a:buSzPts val="1600"/>
              <a:buFont typeface="Exo"/>
              <a:buChar char="■"/>
              <a:defRPr>
                <a:solidFill>
                  <a:schemeClr val="dk2"/>
                </a:solidFill>
              </a:defRPr>
            </a:lvl6pPr>
            <a:lvl7pPr marL="3200400" lvl="6" indent="-330200" rtl="0">
              <a:lnSpc>
                <a:spcPct val="115000"/>
              </a:lnSpc>
              <a:spcBef>
                <a:spcPts val="0"/>
              </a:spcBef>
              <a:spcAft>
                <a:spcPts val="0"/>
              </a:spcAft>
              <a:buClr>
                <a:srgbClr val="494949"/>
              </a:buClr>
              <a:buSzPts val="1600"/>
              <a:buFont typeface="Exo"/>
              <a:buChar char="●"/>
              <a:defRPr>
                <a:solidFill>
                  <a:schemeClr val="dk2"/>
                </a:solidFill>
              </a:defRPr>
            </a:lvl7pPr>
            <a:lvl8pPr marL="3657600" lvl="7" indent="-330200" rtl="0">
              <a:lnSpc>
                <a:spcPct val="115000"/>
              </a:lnSpc>
              <a:spcBef>
                <a:spcPts val="0"/>
              </a:spcBef>
              <a:spcAft>
                <a:spcPts val="0"/>
              </a:spcAft>
              <a:buClr>
                <a:srgbClr val="494949"/>
              </a:buClr>
              <a:buSzPts val="1600"/>
              <a:buFont typeface="Exo"/>
              <a:buChar char="○"/>
              <a:defRPr>
                <a:solidFill>
                  <a:schemeClr val="dk2"/>
                </a:solidFill>
              </a:defRPr>
            </a:lvl8pPr>
            <a:lvl9pPr marL="4114800" lvl="8" indent="-330200" rtl="0">
              <a:lnSpc>
                <a:spcPct val="115000"/>
              </a:lnSpc>
              <a:spcBef>
                <a:spcPts val="0"/>
              </a:spcBef>
              <a:spcAft>
                <a:spcPts val="0"/>
              </a:spcAft>
              <a:buClr>
                <a:srgbClr val="494949"/>
              </a:buClr>
              <a:buSzPts val="1600"/>
              <a:buFont typeface="Exo"/>
              <a:buChar char="■"/>
              <a:defRPr>
                <a:solidFill>
                  <a:schemeClr val="dk2"/>
                </a:solidFill>
              </a:defRPr>
            </a:lvl9pPr>
          </a:lstStyle>
          <a:p>
            <a:endParaRPr dirty="0"/>
          </a:p>
        </p:txBody>
      </p:sp>
      <p:sp>
        <p:nvSpPr>
          <p:cNvPr id="49" name="Google Shape;49;p7"/>
          <p:cNvSpPr txBox="1">
            <a:spLocks noGrp="1"/>
          </p:cNvSpPr>
          <p:nvPr>
            <p:ph type="title"/>
          </p:nvPr>
        </p:nvSpPr>
        <p:spPr>
          <a:xfrm>
            <a:off x="4874299" y="531771"/>
            <a:ext cx="3544493" cy="856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Font typeface="Ramabhadra"/>
              <a:buNone/>
              <a:defRPr/>
            </a:lvl1pPr>
            <a:lvl2pPr lvl="1" algn="ctr" rtl="0">
              <a:spcBef>
                <a:spcPts val="0"/>
              </a:spcBef>
              <a:spcAft>
                <a:spcPts val="0"/>
              </a:spcAft>
              <a:buSzPts val="2800"/>
              <a:buFont typeface="Ramabhadra"/>
              <a:buNone/>
              <a:defRPr sz="2800" b="1">
                <a:latin typeface="Ramabhadra"/>
                <a:ea typeface="Ramabhadra"/>
                <a:cs typeface="Ramabhadra"/>
                <a:sym typeface="Ramabhadra"/>
              </a:defRPr>
            </a:lvl2pPr>
            <a:lvl3pPr lvl="2" algn="ctr" rtl="0">
              <a:spcBef>
                <a:spcPts val="0"/>
              </a:spcBef>
              <a:spcAft>
                <a:spcPts val="0"/>
              </a:spcAft>
              <a:buSzPts val="2800"/>
              <a:buFont typeface="Ramabhadra"/>
              <a:buNone/>
              <a:defRPr sz="2800" b="1">
                <a:latin typeface="Ramabhadra"/>
                <a:ea typeface="Ramabhadra"/>
                <a:cs typeface="Ramabhadra"/>
                <a:sym typeface="Ramabhadra"/>
              </a:defRPr>
            </a:lvl3pPr>
            <a:lvl4pPr lvl="3" algn="ctr" rtl="0">
              <a:spcBef>
                <a:spcPts val="0"/>
              </a:spcBef>
              <a:spcAft>
                <a:spcPts val="0"/>
              </a:spcAft>
              <a:buSzPts val="2800"/>
              <a:buFont typeface="Ramabhadra"/>
              <a:buNone/>
              <a:defRPr sz="2800" b="1">
                <a:latin typeface="Ramabhadra"/>
                <a:ea typeface="Ramabhadra"/>
                <a:cs typeface="Ramabhadra"/>
                <a:sym typeface="Ramabhadra"/>
              </a:defRPr>
            </a:lvl4pPr>
            <a:lvl5pPr lvl="4" algn="ctr" rtl="0">
              <a:spcBef>
                <a:spcPts val="0"/>
              </a:spcBef>
              <a:spcAft>
                <a:spcPts val="0"/>
              </a:spcAft>
              <a:buSzPts val="2800"/>
              <a:buFont typeface="Ramabhadra"/>
              <a:buNone/>
              <a:defRPr sz="2800" b="1">
                <a:latin typeface="Ramabhadra"/>
                <a:ea typeface="Ramabhadra"/>
                <a:cs typeface="Ramabhadra"/>
                <a:sym typeface="Ramabhadra"/>
              </a:defRPr>
            </a:lvl5pPr>
            <a:lvl6pPr lvl="5" algn="ctr" rtl="0">
              <a:spcBef>
                <a:spcPts val="0"/>
              </a:spcBef>
              <a:spcAft>
                <a:spcPts val="0"/>
              </a:spcAft>
              <a:buSzPts val="2800"/>
              <a:buFont typeface="Ramabhadra"/>
              <a:buNone/>
              <a:defRPr sz="2800" b="1">
                <a:latin typeface="Ramabhadra"/>
                <a:ea typeface="Ramabhadra"/>
                <a:cs typeface="Ramabhadra"/>
                <a:sym typeface="Ramabhadra"/>
              </a:defRPr>
            </a:lvl6pPr>
            <a:lvl7pPr lvl="6" algn="ctr" rtl="0">
              <a:spcBef>
                <a:spcPts val="0"/>
              </a:spcBef>
              <a:spcAft>
                <a:spcPts val="0"/>
              </a:spcAft>
              <a:buSzPts val="2800"/>
              <a:buFont typeface="Ramabhadra"/>
              <a:buNone/>
              <a:defRPr sz="2800" b="1">
                <a:latin typeface="Ramabhadra"/>
                <a:ea typeface="Ramabhadra"/>
                <a:cs typeface="Ramabhadra"/>
                <a:sym typeface="Ramabhadra"/>
              </a:defRPr>
            </a:lvl7pPr>
            <a:lvl8pPr lvl="7" algn="ctr" rtl="0">
              <a:spcBef>
                <a:spcPts val="0"/>
              </a:spcBef>
              <a:spcAft>
                <a:spcPts val="0"/>
              </a:spcAft>
              <a:buSzPts val="2800"/>
              <a:buFont typeface="Ramabhadra"/>
              <a:buNone/>
              <a:defRPr sz="2800" b="1">
                <a:latin typeface="Ramabhadra"/>
                <a:ea typeface="Ramabhadra"/>
                <a:cs typeface="Ramabhadra"/>
                <a:sym typeface="Ramabhadra"/>
              </a:defRPr>
            </a:lvl8pPr>
            <a:lvl9pPr lvl="8" algn="ctr" rtl="0">
              <a:spcBef>
                <a:spcPts val="0"/>
              </a:spcBef>
              <a:spcAft>
                <a:spcPts val="0"/>
              </a:spcAft>
              <a:buSzPts val="2800"/>
              <a:buFont typeface="Ramabhadra"/>
              <a:buNone/>
              <a:defRPr sz="2800" b="1">
                <a:latin typeface="Ramabhadra"/>
                <a:ea typeface="Ramabhadra"/>
                <a:cs typeface="Ramabhadra"/>
                <a:sym typeface="Ramabhadra"/>
              </a:defRPr>
            </a:lvl9pPr>
          </a:lstStyle>
          <a:p>
            <a:endParaRPr dirty="0"/>
          </a:p>
        </p:txBody>
      </p:sp>
      <p:cxnSp>
        <p:nvCxnSpPr>
          <p:cNvPr id="50" name="Google Shape;50;p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1" name="Google Shape;51;p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2" name="Google Shape;52;p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53" name="Google Shape;53;p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54" name="Google Shape;54;p7"/>
          <p:cNvSpPr txBox="1">
            <a:spLocks noGrp="1"/>
          </p:cNvSpPr>
          <p:nvPr>
            <p:ph type="subTitle" idx="2"/>
          </p:nvPr>
        </p:nvSpPr>
        <p:spPr>
          <a:xfrm>
            <a:off x="4874306" y="1410248"/>
            <a:ext cx="3544493" cy="31674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600" b="1">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dirty="0"/>
          </a:p>
        </p:txBody>
      </p:sp>
      <p:pic>
        <p:nvPicPr>
          <p:cNvPr id="4" name="Picture 3">
            <a:extLst>
              <a:ext uri="{FF2B5EF4-FFF2-40B4-BE49-F238E27FC236}">
                <a16:creationId xmlns:a16="http://schemas.microsoft.com/office/drawing/2014/main" id="{4C7E685F-49E0-C6AA-665E-E349B0BF1BAB}"/>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2422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388100" y="1175100"/>
            <a:ext cx="6367800" cy="279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57" name="Google Shape;57;p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8" name="Google Shape;58;p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9" name="Google Shape;59;p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0" name="Google Shape;60;p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115265A-DC8D-E255-B34B-F5E736ED714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11250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715100" y="881200"/>
            <a:ext cx="2439300" cy="1168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3"/>
              </a:buClr>
              <a:buSzPts val="4000"/>
              <a:buNone/>
              <a:defRPr sz="4000" b="1"/>
            </a:lvl1pPr>
            <a:lvl2pPr lvl="1" algn="l" rtl="0">
              <a:lnSpc>
                <a:spcPct val="100000"/>
              </a:lnSpc>
              <a:spcBef>
                <a:spcPts val="0"/>
              </a:spcBef>
              <a:spcAft>
                <a:spcPts val="0"/>
              </a:spcAft>
              <a:buClr>
                <a:schemeClr val="accent3"/>
              </a:buClr>
              <a:buSzPts val="4000"/>
              <a:buNone/>
              <a:defRPr sz="4000">
                <a:solidFill>
                  <a:schemeClr val="accent3"/>
                </a:solidFill>
              </a:defRPr>
            </a:lvl2pPr>
            <a:lvl3pPr lvl="2" algn="l" rtl="0">
              <a:lnSpc>
                <a:spcPct val="100000"/>
              </a:lnSpc>
              <a:spcBef>
                <a:spcPts val="0"/>
              </a:spcBef>
              <a:spcAft>
                <a:spcPts val="0"/>
              </a:spcAft>
              <a:buClr>
                <a:schemeClr val="accent3"/>
              </a:buClr>
              <a:buSzPts val="4000"/>
              <a:buNone/>
              <a:defRPr sz="4000">
                <a:solidFill>
                  <a:schemeClr val="accent3"/>
                </a:solidFill>
              </a:defRPr>
            </a:lvl3pPr>
            <a:lvl4pPr lvl="3" algn="l" rtl="0">
              <a:lnSpc>
                <a:spcPct val="100000"/>
              </a:lnSpc>
              <a:spcBef>
                <a:spcPts val="0"/>
              </a:spcBef>
              <a:spcAft>
                <a:spcPts val="0"/>
              </a:spcAft>
              <a:buClr>
                <a:schemeClr val="accent3"/>
              </a:buClr>
              <a:buSzPts val="4000"/>
              <a:buNone/>
              <a:defRPr sz="4000">
                <a:solidFill>
                  <a:schemeClr val="accent3"/>
                </a:solidFill>
              </a:defRPr>
            </a:lvl4pPr>
            <a:lvl5pPr lvl="4" algn="l" rtl="0">
              <a:lnSpc>
                <a:spcPct val="100000"/>
              </a:lnSpc>
              <a:spcBef>
                <a:spcPts val="0"/>
              </a:spcBef>
              <a:spcAft>
                <a:spcPts val="0"/>
              </a:spcAft>
              <a:buClr>
                <a:schemeClr val="accent3"/>
              </a:buClr>
              <a:buSzPts val="4000"/>
              <a:buNone/>
              <a:defRPr sz="4000">
                <a:solidFill>
                  <a:schemeClr val="accent3"/>
                </a:solidFill>
              </a:defRPr>
            </a:lvl5pPr>
            <a:lvl6pPr lvl="5" algn="l" rtl="0">
              <a:lnSpc>
                <a:spcPct val="100000"/>
              </a:lnSpc>
              <a:spcBef>
                <a:spcPts val="0"/>
              </a:spcBef>
              <a:spcAft>
                <a:spcPts val="0"/>
              </a:spcAft>
              <a:buClr>
                <a:schemeClr val="accent3"/>
              </a:buClr>
              <a:buSzPts val="4000"/>
              <a:buNone/>
              <a:defRPr sz="4000">
                <a:solidFill>
                  <a:schemeClr val="accent3"/>
                </a:solidFill>
              </a:defRPr>
            </a:lvl6pPr>
            <a:lvl7pPr lvl="6" algn="l" rtl="0">
              <a:lnSpc>
                <a:spcPct val="100000"/>
              </a:lnSpc>
              <a:spcBef>
                <a:spcPts val="0"/>
              </a:spcBef>
              <a:spcAft>
                <a:spcPts val="0"/>
              </a:spcAft>
              <a:buClr>
                <a:schemeClr val="accent3"/>
              </a:buClr>
              <a:buSzPts val="4000"/>
              <a:buNone/>
              <a:defRPr sz="4000">
                <a:solidFill>
                  <a:schemeClr val="accent3"/>
                </a:solidFill>
              </a:defRPr>
            </a:lvl7pPr>
            <a:lvl8pPr lvl="7" algn="l" rtl="0">
              <a:lnSpc>
                <a:spcPct val="100000"/>
              </a:lnSpc>
              <a:spcBef>
                <a:spcPts val="0"/>
              </a:spcBef>
              <a:spcAft>
                <a:spcPts val="0"/>
              </a:spcAft>
              <a:buClr>
                <a:schemeClr val="accent3"/>
              </a:buClr>
              <a:buSzPts val="4000"/>
              <a:buNone/>
              <a:defRPr sz="4000">
                <a:solidFill>
                  <a:schemeClr val="accent3"/>
                </a:solidFill>
              </a:defRPr>
            </a:lvl8pPr>
            <a:lvl9pPr lvl="8" algn="l" rtl="0">
              <a:lnSpc>
                <a:spcPct val="100000"/>
              </a:lnSpc>
              <a:spcBef>
                <a:spcPts val="0"/>
              </a:spcBef>
              <a:spcAft>
                <a:spcPts val="0"/>
              </a:spcAft>
              <a:buClr>
                <a:schemeClr val="accent3"/>
              </a:buClr>
              <a:buSzPts val="4000"/>
              <a:buNone/>
              <a:defRPr sz="4000">
                <a:solidFill>
                  <a:schemeClr val="accent3"/>
                </a:solidFill>
              </a:defRPr>
            </a:lvl9pPr>
          </a:lstStyle>
          <a:p>
            <a:endParaRPr/>
          </a:p>
        </p:txBody>
      </p:sp>
      <p:sp>
        <p:nvSpPr>
          <p:cNvPr id="63" name="Google Shape;63;p9"/>
          <p:cNvSpPr txBox="1">
            <a:spLocks noGrp="1"/>
          </p:cNvSpPr>
          <p:nvPr>
            <p:ph type="subTitle" idx="1"/>
          </p:nvPr>
        </p:nvSpPr>
        <p:spPr>
          <a:xfrm>
            <a:off x="715100" y="2099700"/>
            <a:ext cx="2439300" cy="20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1600"/>
              </a:spcBef>
              <a:spcAft>
                <a:spcPts val="0"/>
              </a:spcAft>
              <a:buSzPts val="1800"/>
              <a:buNone/>
              <a:defRPr sz="1800"/>
            </a:lvl3pPr>
            <a:lvl4pPr lvl="3" rtl="0">
              <a:lnSpc>
                <a:spcPct val="100000"/>
              </a:lnSpc>
              <a:spcBef>
                <a:spcPts val="1600"/>
              </a:spcBef>
              <a:spcAft>
                <a:spcPts val="0"/>
              </a:spcAft>
              <a:buSzPts val="1800"/>
              <a:buNone/>
              <a:defRPr sz="1800"/>
            </a:lvl4pPr>
            <a:lvl5pPr lvl="4" rtl="0">
              <a:lnSpc>
                <a:spcPct val="100000"/>
              </a:lnSpc>
              <a:spcBef>
                <a:spcPts val="1600"/>
              </a:spcBef>
              <a:spcAft>
                <a:spcPts val="0"/>
              </a:spcAft>
              <a:buSzPts val="1800"/>
              <a:buNone/>
              <a:defRPr sz="1800"/>
            </a:lvl5pPr>
            <a:lvl6pPr lvl="5" rtl="0">
              <a:lnSpc>
                <a:spcPct val="100000"/>
              </a:lnSpc>
              <a:spcBef>
                <a:spcPts val="1600"/>
              </a:spcBef>
              <a:spcAft>
                <a:spcPts val="0"/>
              </a:spcAft>
              <a:buSzPts val="1800"/>
              <a:buNone/>
              <a:defRPr sz="1800"/>
            </a:lvl6pPr>
            <a:lvl7pPr lvl="6" rtl="0">
              <a:lnSpc>
                <a:spcPct val="100000"/>
              </a:lnSpc>
              <a:spcBef>
                <a:spcPts val="1600"/>
              </a:spcBef>
              <a:spcAft>
                <a:spcPts val="0"/>
              </a:spcAft>
              <a:buSzPts val="1800"/>
              <a:buNone/>
              <a:defRPr sz="1800"/>
            </a:lvl7pPr>
            <a:lvl8pPr lvl="7" rtl="0">
              <a:lnSpc>
                <a:spcPct val="100000"/>
              </a:lnSpc>
              <a:spcBef>
                <a:spcPts val="1600"/>
              </a:spcBef>
              <a:spcAft>
                <a:spcPts val="0"/>
              </a:spcAft>
              <a:buSzPts val="1800"/>
              <a:buNone/>
              <a:defRPr sz="1800"/>
            </a:lvl8pPr>
            <a:lvl9pPr lvl="8" rtl="0">
              <a:lnSpc>
                <a:spcPct val="100000"/>
              </a:lnSpc>
              <a:spcBef>
                <a:spcPts val="1600"/>
              </a:spcBef>
              <a:spcAft>
                <a:spcPts val="1600"/>
              </a:spcAft>
              <a:buSzPts val="1800"/>
              <a:buNone/>
              <a:defRPr sz="1800"/>
            </a:lvl9pPr>
          </a:lstStyle>
          <a:p>
            <a:endParaRPr/>
          </a:p>
        </p:txBody>
      </p:sp>
      <p:cxnSp>
        <p:nvCxnSpPr>
          <p:cNvPr id="64" name="Google Shape;64;p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65" name="Google Shape;65;p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66" name="Google Shape;66;p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7" name="Google Shape;67;p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D4F62FA2-2501-CA3E-EED2-1281D40B9292}"/>
              </a:ext>
            </a:extLst>
          </p:cNvPr>
          <p:cNvPicPr>
            <a:picLocks noChangeAspect="1"/>
          </p:cNvPicPr>
          <p:nvPr userDrawn="1"/>
        </p:nvPicPr>
        <p:blipFill>
          <a:blip r:embed="rId2"/>
          <a:srcRect/>
          <a:stretch/>
        </p:blipFill>
        <p:spPr>
          <a:xfrm>
            <a:off x="7306965" y="4141099"/>
            <a:ext cx="1716116" cy="623309"/>
          </a:xfrm>
          <a:prstGeom prst="rect">
            <a:avLst/>
          </a:prstGeom>
          <a:noFill/>
        </p:spPr>
      </p:pic>
    </p:spTree>
    <p:extLst>
      <p:ext uri="{BB962C8B-B14F-4D97-AF65-F5344CB8AC3E}">
        <p14:creationId xmlns:p14="http://schemas.microsoft.com/office/powerpoint/2010/main" val="104999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461100" y="3583400"/>
            <a:ext cx="3967800" cy="1025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Tree>
    <p:extLst>
      <p:ext uri="{BB962C8B-B14F-4D97-AF65-F5344CB8AC3E}">
        <p14:creationId xmlns:p14="http://schemas.microsoft.com/office/powerpoint/2010/main" val="301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7">
            <a:alphaModFix/>
          </a:blip>
          <a:stretch>
            <a:fillRect/>
          </a:stretch>
        </a:blip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65244-CA02-6299-6AD1-1C1249C9F81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988860B-F020-BC20-0121-AA7470A4820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1</a:t>
            </a:r>
          </a:p>
        </p:txBody>
      </p:sp>
    </p:spTree>
    <p:extLst>
      <p:ext uri="{BB962C8B-B14F-4D97-AF65-F5344CB8AC3E}">
        <p14:creationId xmlns:p14="http://schemas.microsoft.com/office/powerpoint/2010/main" val="382429589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4pPr>
      <a:lvl5pPr marR="0" lvl="4" algn="l" rtl="0">
        <a:lnSpc>
          <a:spcPct val="100000"/>
        </a:lnSpc>
        <a:spcBef>
          <a:spcPts val="0"/>
        </a:spcBef>
        <a:spcAft>
          <a:spcPts val="0"/>
        </a:spcAft>
        <a:buClr>
          <a:srgbClr val="000000"/>
        </a:buClr>
        <a:buFont typeface="Arial"/>
        <a:defRPr lang="en-US" sz="1800" b="0" i="0" u="none" strike="noStrike" cap="none" dirty="0" smtClean="0">
          <a:solidFill>
            <a:srgbClr val="004990"/>
          </a:solidFill>
          <a:latin typeface="Garamond" panose="02020404030301010803" pitchFamily="18" charset="0"/>
          <a:ea typeface="Garamond" panose="02020404030301010803" pitchFamily="18" charset="0"/>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Part III</a:t>
            </a:r>
          </a:p>
        </p:txBody>
      </p:sp>
    </p:spTree>
    <p:extLst>
      <p:ext uri="{BB962C8B-B14F-4D97-AF65-F5344CB8AC3E}">
        <p14:creationId xmlns:p14="http://schemas.microsoft.com/office/powerpoint/2010/main" val="2088319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a:xfrm>
            <a:off x="971551" y="332339"/>
            <a:ext cx="7691184" cy="977900"/>
          </a:xfrm>
        </p:spPr>
        <p:txBody>
          <a:bodyPr>
            <a:noAutofit/>
          </a:bodyPr>
          <a:lstStyle/>
          <a:p>
            <a:pPr>
              <a:lnSpc>
                <a:spcPct val="90000"/>
              </a:lnSpc>
            </a:pPr>
            <a:br>
              <a:rPr lang="en-US" sz="2800" dirty="0"/>
            </a:br>
            <a:r>
              <a:rPr lang="en-US" sz="2800" dirty="0"/>
              <a:t>Leading Up and Down the Chain of Command</a:t>
            </a:r>
            <a:br>
              <a:rPr lang="en-US" sz="2800" i="1" dirty="0"/>
            </a:br>
            <a:endParaRPr lang="en-US" sz="2800" i="1" dirty="0"/>
          </a:p>
        </p:txBody>
      </p:sp>
      <p:sp>
        <p:nvSpPr>
          <p:cNvPr id="3078" name="Content Placeholder 3077">
            <a:extLst>
              <a:ext uri="{FF2B5EF4-FFF2-40B4-BE49-F238E27FC236}">
                <a16:creationId xmlns:a16="http://schemas.microsoft.com/office/drawing/2014/main" id="{EA4F4B0D-2A8F-64F9-E73A-66162161248E}"/>
              </a:ext>
            </a:extLst>
          </p:cNvPr>
          <p:cNvSpPr>
            <a:spLocks noGrp="1"/>
          </p:cNvSpPr>
          <p:nvPr>
            <p:ph idx="1"/>
          </p:nvPr>
        </p:nvSpPr>
        <p:spPr>
          <a:xfrm>
            <a:off x="971551" y="1310239"/>
            <a:ext cx="5448500" cy="2975411"/>
          </a:xfrm>
        </p:spPr>
        <p:txBody>
          <a:bodyPr>
            <a:normAutofit fontScale="77500" lnSpcReduction="20000"/>
          </a:bodyPr>
          <a:lstStyle/>
          <a:p>
            <a:r>
              <a:rPr lang="en-US" sz="2925" dirty="0"/>
              <a:t>“We are here. We are on the ground. We need to push situational awareness up the chain.” Jocko said. “If they have questions, it is our fault for not properly communicating the information they need. </a:t>
            </a:r>
            <a:r>
              <a:rPr lang="en-US" sz="2925" b="1" dirty="0"/>
              <a:t>We have to lead them.”</a:t>
            </a:r>
          </a:p>
          <a:p>
            <a:endParaRPr lang="en-US" sz="2925" b="1" dirty="0"/>
          </a:p>
          <a:p>
            <a:r>
              <a:rPr lang="en-US" sz="2925" b="1" dirty="0"/>
              <a:t>“They are in charge of us,” </a:t>
            </a:r>
            <a:r>
              <a:rPr lang="en-US" sz="2925" dirty="0"/>
              <a:t>I questioned. “How can we lead them?</a:t>
            </a:r>
          </a:p>
          <a:p>
            <a:pPr algn="r"/>
            <a:r>
              <a:rPr lang="en-US" i="1" u="sng" dirty="0"/>
              <a:t>Extreme Ownership</a:t>
            </a:r>
            <a:r>
              <a:rPr lang="en-US" dirty="0"/>
              <a:t>, p. 235</a:t>
            </a:r>
          </a:p>
          <a:p>
            <a:endParaRPr lang="en-US" dirty="0"/>
          </a:p>
        </p:txBody>
      </p:sp>
      <p:pic>
        <p:nvPicPr>
          <p:cNvPr id="2050" name="Picture 2" descr="Amazon.com: Extreme Ownership: How U.S. Navy SEALs Lead and Win eBook :  Willink, Jocko, Babin, Leif: Kindle Store">
            <a:extLst>
              <a:ext uri="{FF2B5EF4-FFF2-40B4-BE49-F238E27FC236}">
                <a16:creationId xmlns:a16="http://schemas.microsoft.com/office/drawing/2014/main" id="{639EE8D3-0638-9BB0-BB9C-B396BBD8A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3848" y="1351906"/>
            <a:ext cx="1693760" cy="2558407"/>
          </a:xfrm>
          <a:prstGeom prst="rect">
            <a:avLst/>
          </a:prstGeom>
          <a:noFill/>
          <a:effectLst>
            <a:outerShdw blurRad="50800" dist="188237"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400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97C15-1243-42D8-CEF7-E943A382B1CC}"/>
              </a:ext>
            </a:extLst>
          </p:cNvPr>
          <p:cNvSpPr>
            <a:spLocks noGrp="1"/>
          </p:cNvSpPr>
          <p:nvPr>
            <p:ph type="title"/>
          </p:nvPr>
        </p:nvSpPr>
        <p:spPr/>
        <p:txBody>
          <a:bodyPr>
            <a:normAutofit fontScale="90000"/>
          </a:bodyPr>
          <a:lstStyle/>
          <a:p>
            <a:pPr algn="ctr"/>
            <a:br>
              <a:rPr lang="en-US" sz="3200" b="1" dirty="0">
                <a:solidFill>
                  <a:srgbClr val="00498F"/>
                </a:solidFill>
              </a:rPr>
            </a:br>
            <a:r>
              <a:rPr lang="en-US" sz="3200" b="1" dirty="0">
                <a:solidFill>
                  <a:srgbClr val="00498F"/>
                </a:solidFill>
              </a:rPr>
              <a:t>A United Front</a:t>
            </a:r>
            <a:endParaRPr lang="en-US" dirty="0">
              <a:solidFill>
                <a:srgbClr val="00498F"/>
              </a:solidFill>
            </a:endParaRPr>
          </a:p>
        </p:txBody>
      </p:sp>
      <p:sp>
        <p:nvSpPr>
          <p:cNvPr id="3" name="Content Placeholder 2">
            <a:extLst>
              <a:ext uri="{FF2B5EF4-FFF2-40B4-BE49-F238E27FC236}">
                <a16:creationId xmlns:a16="http://schemas.microsoft.com/office/drawing/2014/main" id="{D42FD726-A59D-BD1F-3C4E-E70C590D2966}"/>
              </a:ext>
            </a:extLst>
          </p:cNvPr>
          <p:cNvSpPr>
            <a:spLocks noGrp="1"/>
          </p:cNvSpPr>
          <p:nvPr>
            <p:ph idx="1"/>
          </p:nvPr>
        </p:nvSpPr>
        <p:spPr>
          <a:xfrm>
            <a:off x="385459" y="1428379"/>
            <a:ext cx="7886700" cy="3262312"/>
          </a:xfrm>
        </p:spPr>
        <p:txBody>
          <a:bodyPr>
            <a:normAutofit lnSpcReduction="10000"/>
          </a:bodyPr>
          <a:lstStyle/>
          <a:p>
            <a:pPr marL="0" indent="0">
              <a:buNone/>
            </a:pPr>
            <a:r>
              <a:rPr lang="en-US" b="1" dirty="0">
                <a:solidFill>
                  <a:srgbClr val="00498F"/>
                </a:solidFill>
              </a:rPr>
              <a:t>“One of the most important jobs of any leader is to support your own boss-your immediate leadership. In any chain of command, the leadership must always present a united front to the troops.”</a:t>
            </a:r>
          </a:p>
          <a:p>
            <a:pPr marL="0" indent="0" algn="r">
              <a:buNone/>
            </a:pPr>
            <a:r>
              <a:rPr lang="en-US" sz="1800" i="1" u="sng" dirty="0">
                <a:solidFill>
                  <a:srgbClr val="00498F"/>
                </a:solidFill>
              </a:rPr>
              <a:t>Extreme Ownership</a:t>
            </a:r>
            <a:r>
              <a:rPr lang="en-US" sz="1800" dirty="0">
                <a:solidFill>
                  <a:srgbClr val="00498F"/>
                </a:solidFill>
              </a:rPr>
              <a:t>, p. 237</a:t>
            </a:r>
            <a:endParaRPr lang="en-US" sz="1800" dirty="0">
              <a:solidFill>
                <a:srgbClr val="00498F"/>
              </a:solidFill>
              <a:ea typeface="Calibri" panose="020F0502020204030204" pitchFamily="34" charset="0"/>
              <a:cs typeface="Times New Roman" panose="02020603050405020304" pitchFamily="18" charset="0"/>
            </a:endParaRPr>
          </a:p>
          <a:p>
            <a:pPr marL="0" indent="0">
              <a:buNone/>
            </a:pPr>
            <a:r>
              <a:rPr lang="en-US" sz="1800" b="1" dirty="0">
                <a:solidFill>
                  <a:srgbClr val="00498F"/>
                </a:solidFill>
                <a:ea typeface="Calibri" panose="020F0502020204030204" pitchFamily="34" charset="0"/>
                <a:cs typeface="Times New Roman" panose="02020603050405020304" pitchFamily="18" charset="0"/>
              </a:rPr>
              <a:t>“W</a:t>
            </a:r>
            <a:r>
              <a:rPr lang="en-US" sz="1800" b="1" dirty="0">
                <a:solidFill>
                  <a:srgbClr val="00498F"/>
                </a:solidFill>
                <a:effectLst/>
                <a:ea typeface="Calibri" panose="020F0502020204030204" pitchFamily="34" charset="0"/>
                <a:cs typeface="Times New Roman" panose="02020603050405020304" pitchFamily="18" charset="0"/>
              </a:rPr>
              <a:t>hen a decision is made, whether you completely support it or not, you had better support it publicly. That is  all of our jobs.” </a:t>
            </a:r>
          </a:p>
          <a:p>
            <a:pPr marL="0" indent="0" algn="r">
              <a:buNone/>
            </a:pPr>
            <a:r>
              <a:rPr lang="en-US" sz="1800" dirty="0">
                <a:solidFill>
                  <a:srgbClr val="00498F"/>
                </a:solidFill>
                <a:effectLst/>
                <a:ea typeface="Calibri" panose="020F0502020204030204" pitchFamily="34" charset="0"/>
                <a:cs typeface="Times New Roman" panose="02020603050405020304" pitchFamily="18" charset="0"/>
              </a:rPr>
              <a:t>Dr. Terry Bradley</a:t>
            </a:r>
          </a:p>
          <a:p>
            <a:pPr marL="0" indent="0">
              <a:buNone/>
            </a:pPr>
            <a:r>
              <a:rPr lang="en-US" b="1" dirty="0">
                <a:solidFill>
                  <a:srgbClr val="00498F"/>
                </a:solidFill>
              </a:rPr>
              <a:t>“Leaders in any chain of command will not always agree. But at the end of the day, once debate on a particular course of action is over and the boss has made a decision – even if that decision is one you argued against - you must execute the plan as if it were your own.”</a:t>
            </a:r>
          </a:p>
          <a:p>
            <a:pPr marL="0" indent="0" algn="r">
              <a:buNone/>
            </a:pPr>
            <a:r>
              <a:rPr lang="en-US" i="1" u="sng" dirty="0">
                <a:solidFill>
                  <a:srgbClr val="00498F"/>
                </a:solidFill>
              </a:rPr>
              <a:t>Extreme Ownership</a:t>
            </a:r>
            <a:r>
              <a:rPr lang="en-US" dirty="0">
                <a:solidFill>
                  <a:srgbClr val="00498F"/>
                </a:solidFill>
              </a:rPr>
              <a:t>, p. 238</a:t>
            </a:r>
          </a:p>
          <a:p>
            <a:pPr marL="0" indent="0" algn="r">
              <a:buNone/>
            </a:pPr>
            <a:endParaRPr lang="en-US" sz="1800" dirty="0">
              <a:solidFill>
                <a:srgbClr val="00498F"/>
              </a:solidFill>
            </a:endParaRPr>
          </a:p>
          <a:p>
            <a:endParaRPr lang="en-US" dirty="0">
              <a:solidFill>
                <a:srgbClr val="00498F"/>
              </a:solidFill>
            </a:endParaRPr>
          </a:p>
        </p:txBody>
      </p:sp>
      <p:sp>
        <p:nvSpPr>
          <p:cNvPr id="4" name="Slide Number Placeholder 3">
            <a:extLst>
              <a:ext uri="{FF2B5EF4-FFF2-40B4-BE49-F238E27FC236}">
                <a16:creationId xmlns:a16="http://schemas.microsoft.com/office/drawing/2014/main" id="{2330EC2C-FFEE-D7F8-0D81-2CE470DF8AE1}"/>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237339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97C15-1243-42D8-CEF7-E943A382B1CC}"/>
              </a:ext>
            </a:extLst>
          </p:cNvPr>
          <p:cNvSpPr>
            <a:spLocks noGrp="1"/>
          </p:cNvSpPr>
          <p:nvPr>
            <p:ph type="title"/>
          </p:nvPr>
        </p:nvSpPr>
        <p:spPr/>
        <p:txBody>
          <a:bodyPr>
            <a:normAutofit fontScale="90000"/>
          </a:bodyPr>
          <a:lstStyle/>
          <a:p>
            <a:br>
              <a:rPr lang="en-US" sz="3200" b="1" dirty="0">
                <a:solidFill>
                  <a:srgbClr val="00498F"/>
                </a:solidFill>
              </a:rPr>
            </a:br>
            <a:r>
              <a:rPr lang="en-US" sz="3200" b="1" dirty="0">
                <a:solidFill>
                  <a:srgbClr val="00498F"/>
                </a:solidFill>
              </a:rPr>
              <a:t>Courage to Confront Disagreements and Issues</a:t>
            </a:r>
            <a:endParaRPr lang="en-US" dirty="0">
              <a:solidFill>
                <a:srgbClr val="00498F"/>
              </a:solidFill>
            </a:endParaRPr>
          </a:p>
        </p:txBody>
      </p:sp>
      <p:sp>
        <p:nvSpPr>
          <p:cNvPr id="3" name="Content Placeholder 2">
            <a:extLst>
              <a:ext uri="{FF2B5EF4-FFF2-40B4-BE49-F238E27FC236}">
                <a16:creationId xmlns:a16="http://schemas.microsoft.com/office/drawing/2014/main" id="{D42FD726-A59D-BD1F-3C4E-E70C590D2966}"/>
              </a:ext>
            </a:extLst>
          </p:cNvPr>
          <p:cNvSpPr>
            <a:spLocks noGrp="1"/>
          </p:cNvSpPr>
          <p:nvPr>
            <p:ph idx="1"/>
          </p:nvPr>
        </p:nvSpPr>
        <p:spPr/>
        <p:txBody>
          <a:bodyPr/>
          <a:lstStyle/>
          <a:p>
            <a:pPr marL="0" indent="0">
              <a:lnSpc>
                <a:spcPct val="90000"/>
              </a:lnSpc>
              <a:buNone/>
            </a:pPr>
            <a:r>
              <a:rPr lang="en-US" dirty="0">
                <a:solidFill>
                  <a:srgbClr val="00498F"/>
                </a:solidFill>
              </a:rPr>
              <a:t>“Take responsibility for leading everyone in your world, subordinates and superiors alike.” </a:t>
            </a:r>
          </a:p>
          <a:p>
            <a:pPr marL="0" indent="0">
              <a:lnSpc>
                <a:spcPct val="90000"/>
              </a:lnSpc>
              <a:buNone/>
            </a:pPr>
            <a:endParaRPr lang="en-US" dirty="0">
              <a:solidFill>
                <a:srgbClr val="00498F"/>
              </a:solidFill>
            </a:endParaRPr>
          </a:p>
          <a:p>
            <a:pPr marL="0" indent="0">
              <a:lnSpc>
                <a:spcPct val="90000"/>
              </a:lnSpc>
              <a:buNone/>
            </a:pPr>
            <a:r>
              <a:rPr lang="en-US" dirty="0">
                <a:solidFill>
                  <a:srgbClr val="00498F"/>
                </a:solidFill>
              </a:rPr>
              <a:t>“If someone isn’t doing what you want or need them to do, look in the mirror first and determine what you can do to better enable this.”</a:t>
            </a:r>
          </a:p>
          <a:p>
            <a:pPr marL="0" indent="0">
              <a:lnSpc>
                <a:spcPct val="90000"/>
              </a:lnSpc>
              <a:buNone/>
            </a:pPr>
            <a:endParaRPr lang="en-US" dirty="0">
              <a:solidFill>
                <a:srgbClr val="00498F"/>
              </a:solidFill>
            </a:endParaRPr>
          </a:p>
          <a:p>
            <a:pPr marL="0" indent="0">
              <a:lnSpc>
                <a:spcPct val="90000"/>
              </a:lnSpc>
              <a:buNone/>
            </a:pPr>
            <a:r>
              <a:rPr lang="en-US" dirty="0">
                <a:solidFill>
                  <a:srgbClr val="00498F"/>
                </a:solidFill>
              </a:rPr>
              <a:t>“Don’t ask your leader what you should do, tell them what you are going to do.”</a:t>
            </a:r>
          </a:p>
          <a:p>
            <a:pPr marL="0" indent="0">
              <a:lnSpc>
                <a:spcPct val="90000"/>
              </a:lnSpc>
              <a:buNone/>
            </a:pPr>
            <a:endParaRPr lang="en-US" sz="1600" i="1" u="sng" dirty="0">
              <a:solidFill>
                <a:srgbClr val="00498F"/>
              </a:solidFill>
            </a:endParaRPr>
          </a:p>
          <a:p>
            <a:pPr marL="0" indent="0" algn="r">
              <a:lnSpc>
                <a:spcPct val="90000"/>
              </a:lnSpc>
              <a:buNone/>
            </a:pPr>
            <a:r>
              <a:rPr lang="en-US" sz="1600" i="1" u="sng" dirty="0">
                <a:solidFill>
                  <a:srgbClr val="00498F"/>
                </a:solidFill>
              </a:rPr>
              <a:t>Extreme Ownership</a:t>
            </a:r>
            <a:r>
              <a:rPr lang="en-US" sz="1600" dirty="0">
                <a:solidFill>
                  <a:srgbClr val="00498F"/>
                </a:solidFill>
              </a:rPr>
              <a:t>, p. 238</a:t>
            </a:r>
          </a:p>
          <a:p>
            <a:endParaRPr lang="en-US" dirty="0">
              <a:solidFill>
                <a:srgbClr val="00498F"/>
              </a:solidFill>
            </a:endParaRPr>
          </a:p>
        </p:txBody>
      </p:sp>
      <p:sp>
        <p:nvSpPr>
          <p:cNvPr id="4" name="Slide Number Placeholder 3">
            <a:extLst>
              <a:ext uri="{FF2B5EF4-FFF2-40B4-BE49-F238E27FC236}">
                <a16:creationId xmlns:a16="http://schemas.microsoft.com/office/drawing/2014/main" id="{2330EC2C-FFEE-D7F8-0D81-2CE470DF8AE1}"/>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507873007"/>
      </p:ext>
    </p:extLst>
  </p:cSld>
  <p:clrMapOvr>
    <a:masterClrMapping/>
  </p:clrMapOvr>
</p:sld>
</file>

<file path=ppt/theme/theme1.xml><?xml version="1.0" encoding="utf-8"?>
<a:theme xmlns:a="http://schemas.openxmlformats.org/drawingml/2006/main" name="1_Editorial Meeting by Slidesgo">
  <a:themeElements>
    <a:clrScheme name="Custom 1">
      <a:dk1>
        <a:srgbClr val="00498F"/>
      </a:dk1>
      <a:lt1>
        <a:srgbClr val="00498F"/>
      </a:lt1>
      <a:dk2>
        <a:srgbClr val="00498F"/>
      </a:dk2>
      <a:lt2>
        <a:srgbClr val="00498F"/>
      </a:lt2>
      <a:accent1>
        <a:srgbClr val="00498E"/>
      </a:accent1>
      <a:accent2>
        <a:srgbClr val="00498E"/>
      </a:accent2>
      <a:accent3>
        <a:srgbClr val="00498F"/>
      </a:accent3>
      <a:accent4>
        <a:srgbClr val="00498F"/>
      </a:accent4>
      <a:accent5>
        <a:srgbClr val="00498F"/>
      </a:accent5>
      <a:accent6>
        <a:srgbClr val="00498F"/>
      </a:accent6>
      <a:hlink>
        <a:srgbClr val="191919"/>
      </a:hlink>
      <a:folHlink>
        <a:srgbClr val="0097A7"/>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c B Leadership PPT v1 - Blue Logo" id="{9ACCAA4C-BB0C-164B-A7BA-6CA90822A93B}" vid="{5C391EB1-4DAF-394F-9962-3DAD3952484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797</TotalTime>
  <Words>1192</Words>
  <Application>Microsoft Macintosh PowerPoint</Application>
  <PresentationFormat>On-screen Show (16:9)</PresentationFormat>
  <Paragraphs>62</Paragraphs>
  <Slides>4</Slides>
  <Notes>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vt:i4>
      </vt:variant>
    </vt:vector>
  </HeadingPairs>
  <TitlesOfParts>
    <vt:vector size="19" baseType="lpstr">
      <vt:lpstr>Arial</vt:lpstr>
      <vt:lpstr>Bebas Neue</vt:lpstr>
      <vt:lpstr>Bebas Neue Regular</vt:lpstr>
      <vt:lpstr>Calibri</vt:lpstr>
      <vt:lpstr>Exo</vt:lpstr>
      <vt:lpstr>Fjalla One</vt:lpstr>
      <vt:lpstr>Garamond</vt:lpstr>
      <vt:lpstr>Open Sans</vt:lpstr>
      <vt:lpstr>Raleway Medium</vt:lpstr>
      <vt:lpstr>Ramabhadra</vt:lpstr>
      <vt:lpstr>Red Hat Text</vt:lpstr>
      <vt:lpstr>Roboto</vt:lpstr>
      <vt:lpstr>Roboto Condensed Light</vt:lpstr>
      <vt:lpstr>Times New Roman</vt:lpstr>
      <vt:lpstr>1_Editorial Meeting by Slidesgo</vt:lpstr>
      <vt:lpstr>Part III</vt:lpstr>
      <vt:lpstr> Leading Up and Down the Chain of Command </vt:lpstr>
      <vt:lpstr> A United Front</vt:lpstr>
      <vt:lpstr> Courage to Confront Disagreements and 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For The Brand Pt. 1</dc:title>
  <dc:creator>Debbie Parra</dc:creator>
  <cp:lastModifiedBy>Joey Elswick</cp:lastModifiedBy>
  <cp:revision>27</cp:revision>
  <cp:lastPrinted>2023-11-02T18:48:58Z</cp:lastPrinted>
  <dcterms:modified xsi:type="dcterms:W3CDTF">2024-02-02T23:40:10Z</dcterms:modified>
</cp:coreProperties>
</file>